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302" r:id="rId3"/>
    <p:sldId id="303" r:id="rId4"/>
    <p:sldId id="304" r:id="rId5"/>
    <p:sldId id="305" r:id="rId6"/>
    <p:sldId id="306" r:id="rId7"/>
    <p:sldId id="307" r:id="rId8"/>
    <p:sldId id="308" r:id="rId9"/>
    <p:sldId id="271" r:id="rId10"/>
    <p:sldId id="272" r:id="rId11"/>
    <p:sldId id="273" r:id="rId12"/>
    <p:sldId id="274" r:id="rId13"/>
    <p:sldId id="277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90" r:id="rId23"/>
    <p:sldId id="291" r:id="rId24"/>
    <p:sldId id="292" r:id="rId25"/>
    <p:sldId id="293" r:id="rId26"/>
    <p:sldId id="301" r:id="rId27"/>
    <p:sldId id="294" r:id="rId28"/>
    <p:sldId id="288" r:id="rId29"/>
    <p:sldId id="295" r:id="rId30"/>
    <p:sldId id="296" r:id="rId31"/>
    <p:sldId id="297" r:id="rId32"/>
    <p:sldId id="298" r:id="rId33"/>
    <p:sldId id="299" r:id="rId34"/>
    <p:sldId id="30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8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EB80"/>
    <a:srgbClr val="0C458B"/>
    <a:srgbClr val="89C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 autoAdjust="0"/>
    <p:restoredTop sz="94590"/>
  </p:normalViewPr>
  <p:slideViewPr>
    <p:cSldViewPr snapToGrid="0" snapToObjects="1">
      <p:cViewPr varScale="1">
        <p:scale>
          <a:sx n="137" d="100"/>
          <a:sy n="137" d="100"/>
        </p:scale>
        <p:origin x="352" y="84"/>
      </p:cViewPr>
      <p:guideLst>
        <p:guide orient="horz" pos="788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DD39C-FE29-174A-925B-5D700EDAD60B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6672C-CAB3-2546-8470-492813BB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9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DFD88-446D-B44F-9404-EB93EF59F2C3}" type="datetime1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5988050"/>
            <a:ext cx="2133600" cy="365125"/>
          </a:xfrm>
        </p:spPr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BBAD-18E7-6449-AAB5-066F17D3AA55}" type="datetime1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234CE-25A2-EB49-AB8C-0CB5FF8746B9}" type="datetime1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90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955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38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4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344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172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830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78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DC78-E6AD-904F-9BD1-E8498A16AFB7}" type="datetime1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1192213"/>
            <a:ext cx="8229600" cy="158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57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061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6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6592-7E3E-0C42-A9D6-47DB17A0F0B2}" type="datetime1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24B7-F447-EB40-99CD-54C4BCEA4AA3}" type="datetime1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789B-B7A1-734D-98B1-629217D5BBCA}" type="datetime1">
              <a:rPr lang="en-US" smtClean="0"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1C461-081C-3340-AF76-3B7AF6473CDF}" type="datetime1">
              <a:rPr lang="en-US" smtClean="0"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E6EE-AA42-1141-8522-2E27F780FA6C}" type="datetime1">
              <a:rPr lang="en-US" smtClean="0"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DC7A-EBD9-604F-BF62-8C41212F043C}" type="datetime1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5772-EFFE-E644-AF39-0451ABDCE4FB}" type="datetime1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63531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419B7-840C-9A49-9682-0B1CE6DDD767}" type="datetime1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66B8F-D2D3-594A-9083-99FD31BAB1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gradFill>
            <a:gsLst>
              <a:gs pos="0">
                <a:schemeClr val="accent3">
                  <a:tint val="50000"/>
                  <a:satMod val="300000"/>
                </a:schemeClr>
              </a:gs>
              <a:gs pos="3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  <a:ln w="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-24018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845300" y="103823"/>
            <a:ext cx="2120900" cy="7423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/>
              <a:t>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3">
              <a:lumMod val="75000"/>
            </a:schemeClr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7E49-56B2-4070-B91F-C61D3AEEE144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ECF17-DCC5-4259-84D5-4107F2551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05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等腰三角形 5"/>
          <p:cNvSpPr/>
          <p:nvPr/>
        </p:nvSpPr>
        <p:spPr>
          <a:xfrm>
            <a:off x="1762126" y="4549974"/>
            <a:ext cx="459583" cy="323851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612777"/>
              <a:gd name="connsiteY0" fmla="*/ 5557 h 431801"/>
              <a:gd name="connsiteX1" fmla="*/ 492125 w 612777"/>
              <a:gd name="connsiteY1" fmla="*/ 0 h 431801"/>
              <a:gd name="connsiteX2" fmla="*/ 612777 w 612777"/>
              <a:gd name="connsiteY2" fmla="*/ 431801 h 431801"/>
              <a:gd name="connsiteX3" fmla="*/ 0 w 612777"/>
              <a:gd name="connsiteY3" fmla="*/ 5557 h 43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777" h="431801">
                <a:moveTo>
                  <a:pt x="0" y="5557"/>
                </a:moveTo>
                <a:lnTo>
                  <a:pt x="492125" y="0"/>
                </a:lnTo>
                <a:lnTo>
                  <a:pt x="612777" y="431801"/>
                </a:lnTo>
                <a:lnTo>
                  <a:pt x="0" y="5557"/>
                </a:lnTo>
                <a:close/>
              </a:path>
            </a:pathLst>
          </a:custGeom>
          <a:solidFill>
            <a:srgbClr val="AEEA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等腰三角形 5"/>
          <p:cNvSpPr/>
          <p:nvPr/>
        </p:nvSpPr>
        <p:spPr>
          <a:xfrm>
            <a:off x="7368779" y="5196786"/>
            <a:ext cx="760216" cy="638770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293689"/>
              <a:gd name="connsiteY0" fmla="*/ 0 h 621506"/>
              <a:gd name="connsiteX1" fmla="*/ 156369 w 293689"/>
              <a:gd name="connsiteY1" fmla="*/ 192086 h 621506"/>
              <a:gd name="connsiteX2" fmla="*/ 293689 w 293689"/>
              <a:gd name="connsiteY2" fmla="*/ 621506 h 621506"/>
              <a:gd name="connsiteX3" fmla="*/ 0 w 293689"/>
              <a:gd name="connsiteY3" fmla="*/ 0 h 621506"/>
              <a:gd name="connsiteX0" fmla="*/ 168274 w 324643"/>
              <a:gd name="connsiteY0" fmla="*/ 0 h 883444"/>
              <a:gd name="connsiteX1" fmla="*/ 324643 w 324643"/>
              <a:gd name="connsiteY1" fmla="*/ 192086 h 883444"/>
              <a:gd name="connsiteX2" fmla="*/ 0 w 324643"/>
              <a:gd name="connsiteY2" fmla="*/ 883444 h 883444"/>
              <a:gd name="connsiteX3" fmla="*/ 168274 w 324643"/>
              <a:gd name="connsiteY3" fmla="*/ 0 h 883444"/>
              <a:gd name="connsiteX0" fmla="*/ 168274 w 2224881"/>
              <a:gd name="connsiteY0" fmla="*/ 0 h 883444"/>
              <a:gd name="connsiteX1" fmla="*/ 2224881 w 2224881"/>
              <a:gd name="connsiteY1" fmla="*/ 11111 h 883444"/>
              <a:gd name="connsiteX2" fmla="*/ 0 w 2224881"/>
              <a:gd name="connsiteY2" fmla="*/ 883444 h 883444"/>
              <a:gd name="connsiteX3" fmla="*/ 168274 w 2224881"/>
              <a:gd name="connsiteY3" fmla="*/ 0 h 883444"/>
              <a:gd name="connsiteX0" fmla="*/ 22224 w 2224881"/>
              <a:gd name="connsiteY0" fmla="*/ 465139 h 872333"/>
              <a:gd name="connsiteX1" fmla="*/ 2224881 w 2224881"/>
              <a:gd name="connsiteY1" fmla="*/ 0 h 872333"/>
              <a:gd name="connsiteX2" fmla="*/ 0 w 2224881"/>
              <a:gd name="connsiteY2" fmla="*/ 872333 h 872333"/>
              <a:gd name="connsiteX3" fmla="*/ 22224 w 2224881"/>
              <a:gd name="connsiteY3" fmla="*/ 465139 h 872333"/>
              <a:gd name="connsiteX0" fmla="*/ 22224 w 1177131"/>
              <a:gd name="connsiteY0" fmla="*/ 458789 h 865983"/>
              <a:gd name="connsiteX1" fmla="*/ 1177131 w 1177131"/>
              <a:gd name="connsiteY1" fmla="*/ 0 h 865983"/>
              <a:gd name="connsiteX2" fmla="*/ 0 w 1177131"/>
              <a:gd name="connsiteY2" fmla="*/ 865983 h 865983"/>
              <a:gd name="connsiteX3" fmla="*/ 22224 w 1177131"/>
              <a:gd name="connsiteY3" fmla="*/ 458789 h 865983"/>
              <a:gd name="connsiteX0" fmla="*/ 0 w 1222376"/>
              <a:gd name="connsiteY0" fmla="*/ 458789 h 738983"/>
              <a:gd name="connsiteX1" fmla="*/ 1154907 w 1222376"/>
              <a:gd name="connsiteY1" fmla="*/ 0 h 738983"/>
              <a:gd name="connsiteX2" fmla="*/ 1222376 w 1222376"/>
              <a:gd name="connsiteY2" fmla="*/ 738983 h 738983"/>
              <a:gd name="connsiteX3" fmla="*/ 0 w 1222376"/>
              <a:gd name="connsiteY3" fmla="*/ 458789 h 738983"/>
              <a:gd name="connsiteX0" fmla="*/ 0 w 755651"/>
              <a:gd name="connsiteY0" fmla="*/ 6352 h 738983"/>
              <a:gd name="connsiteX1" fmla="*/ 688182 w 755651"/>
              <a:gd name="connsiteY1" fmla="*/ 0 h 738983"/>
              <a:gd name="connsiteX2" fmla="*/ 755651 w 755651"/>
              <a:gd name="connsiteY2" fmla="*/ 738983 h 738983"/>
              <a:gd name="connsiteX3" fmla="*/ 0 w 755651"/>
              <a:gd name="connsiteY3" fmla="*/ 6352 h 738983"/>
              <a:gd name="connsiteX0" fmla="*/ 0 w 755651"/>
              <a:gd name="connsiteY0" fmla="*/ 6352 h 738983"/>
              <a:gd name="connsiteX1" fmla="*/ 688182 w 755651"/>
              <a:gd name="connsiteY1" fmla="*/ 0 h 738983"/>
              <a:gd name="connsiteX2" fmla="*/ 755651 w 755651"/>
              <a:gd name="connsiteY2" fmla="*/ 738983 h 738983"/>
              <a:gd name="connsiteX3" fmla="*/ 0 w 755651"/>
              <a:gd name="connsiteY3" fmla="*/ 6352 h 738983"/>
              <a:gd name="connsiteX0" fmla="*/ 0 w 703263"/>
              <a:gd name="connsiteY0" fmla="*/ 15877 h 738983"/>
              <a:gd name="connsiteX1" fmla="*/ 635794 w 703263"/>
              <a:gd name="connsiteY1" fmla="*/ 0 h 738983"/>
              <a:gd name="connsiteX2" fmla="*/ 703263 w 703263"/>
              <a:gd name="connsiteY2" fmla="*/ 738983 h 738983"/>
              <a:gd name="connsiteX3" fmla="*/ 0 w 703263"/>
              <a:gd name="connsiteY3" fmla="*/ 15877 h 738983"/>
              <a:gd name="connsiteX0" fmla="*/ 311152 w 1014415"/>
              <a:gd name="connsiteY0" fmla="*/ 15877 h 738983"/>
              <a:gd name="connsiteX1" fmla="*/ 946946 w 1014415"/>
              <a:gd name="connsiteY1" fmla="*/ 0 h 738983"/>
              <a:gd name="connsiteX2" fmla="*/ 1014415 w 1014415"/>
              <a:gd name="connsiteY2" fmla="*/ 738983 h 738983"/>
              <a:gd name="connsiteX3" fmla="*/ 0 w 1014415"/>
              <a:gd name="connsiteY3" fmla="*/ 621107 h 738983"/>
              <a:gd name="connsiteX4" fmla="*/ 311152 w 1014415"/>
              <a:gd name="connsiteY4" fmla="*/ 15877 h 738983"/>
              <a:gd name="connsiteX0" fmla="*/ 311152 w 946946"/>
              <a:gd name="connsiteY0" fmla="*/ 15877 h 843758"/>
              <a:gd name="connsiteX1" fmla="*/ 946946 w 946946"/>
              <a:gd name="connsiteY1" fmla="*/ 0 h 843758"/>
              <a:gd name="connsiteX2" fmla="*/ 195265 w 946946"/>
              <a:gd name="connsiteY2" fmla="*/ 843758 h 843758"/>
              <a:gd name="connsiteX3" fmla="*/ 0 w 946946"/>
              <a:gd name="connsiteY3" fmla="*/ 621107 h 843758"/>
              <a:gd name="connsiteX4" fmla="*/ 311152 w 946946"/>
              <a:gd name="connsiteY4" fmla="*/ 15877 h 843758"/>
              <a:gd name="connsiteX0" fmla="*/ 311152 w 1013621"/>
              <a:gd name="connsiteY0" fmla="*/ 0 h 827881"/>
              <a:gd name="connsiteX1" fmla="*/ 1013621 w 1013621"/>
              <a:gd name="connsiteY1" fmla="*/ 131761 h 827881"/>
              <a:gd name="connsiteX2" fmla="*/ 195265 w 1013621"/>
              <a:gd name="connsiteY2" fmla="*/ 827881 h 827881"/>
              <a:gd name="connsiteX3" fmla="*/ 0 w 1013621"/>
              <a:gd name="connsiteY3" fmla="*/ 605230 h 827881"/>
              <a:gd name="connsiteX4" fmla="*/ 311152 w 1013621"/>
              <a:gd name="connsiteY4" fmla="*/ 0 h 827881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621" h="851693">
                <a:moveTo>
                  <a:pt x="306389" y="0"/>
                </a:moveTo>
                <a:lnTo>
                  <a:pt x="1013621" y="155573"/>
                </a:lnTo>
                <a:lnTo>
                  <a:pt x="195265" y="851693"/>
                </a:lnTo>
                <a:lnTo>
                  <a:pt x="0" y="629042"/>
                </a:lnTo>
                <a:lnTo>
                  <a:pt x="306389" y="0"/>
                </a:lnTo>
                <a:close/>
              </a:path>
            </a:pathLst>
          </a:custGeom>
          <a:solidFill>
            <a:srgbClr val="1D8A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等腰三角形 5"/>
          <p:cNvSpPr/>
          <p:nvPr/>
        </p:nvSpPr>
        <p:spPr>
          <a:xfrm>
            <a:off x="6931820" y="4731843"/>
            <a:ext cx="1197770" cy="582812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293689"/>
              <a:gd name="connsiteY0" fmla="*/ 0 h 621506"/>
              <a:gd name="connsiteX1" fmla="*/ 156369 w 293689"/>
              <a:gd name="connsiteY1" fmla="*/ 192086 h 621506"/>
              <a:gd name="connsiteX2" fmla="*/ 293689 w 293689"/>
              <a:gd name="connsiteY2" fmla="*/ 621506 h 621506"/>
              <a:gd name="connsiteX3" fmla="*/ 0 w 293689"/>
              <a:gd name="connsiteY3" fmla="*/ 0 h 621506"/>
              <a:gd name="connsiteX0" fmla="*/ 168274 w 324643"/>
              <a:gd name="connsiteY0" fmla="*/ 0 h 883444"/>
              <a:gd name="connsiteX1" fmla="*/ 324643 w 324643"/>
              <a:gd name="connsiteY1" fmla="*/ 192086 h 883444"/>
              <a:gd name="connsiteX2" fmla="*/ 0 w 324643"/>
              <a:gd name="connsiteY2" fmla="*/ 883444 h 883444"/>
              <a:gd name="connsiteX3" fmla="*/ 168274 w 324643"/>
              <a:gd name="connsiteY3" fmla="*/ 0 h 883444"/>
              <a:gd name="connsiteX0" fmla="*/ 168274 w 2224881"/>
              <a:gd name="connsiteY0" fmla="*/ 0 h 883444"/>
              <a:gd name="connsiteX1" fmla="*/ 2224881 w 2224881"/>
              <a:gd name="connsiteY1" fmla="*/ 11111 h 883444"/>
              <a:gd name="connsiteX2" fmla="*/ 0 w 2224881"/>
              <a:gd name="connsiteY2" fmla="*/ 883444 h 883444"/>
              <a:gd name="connsiteX3" fmla="*/ 168274 w 2224881"/>
              <a:gd name="connsiteY3" fmla="*/ 0 h 883444"/>
              <a:gd name="connsiteX0" fmla="*/ 22224 w 2224881"/>
              <a:gd name="connsiteY0" fmla="*/ 465139 h 872333"/>
              <a:gd name="connsiteX1" fmla="*/ 2224881 w 2224881"/>
              <a:gd name="connsiteY1" fmla="*/ 0 h 872333"/>
              <a:gd name="connsiteX2" fmla="*/ 0 w 2224881"/>
              <a:gd name="connsiteY2" fmla="*/ 872333 h 872333"/>
              <a:gd name="connsiteX3" fmla="*/ 22224 w 2224881"/>
              <a:gd name="connsiteY3" fmla="*/ 465139 h 872333"/>
              <a:gd name="connsiteX0" fmla="*/ 22224 w 1177131"/>
              <a:gd name="connsiteY0" fmla="*/ 458789 h 865983"/>
              <a:gd name="connsiteX1" fmla="*/ 1177131 w 1177131"/>
              <a:gd name="connsiteY1" fmla="*/ 0 h 865983"/>
              <a:gd name="connsiteX2" fmla="*/ 0 w 1177131"/>
              <a:gd name="connsiteY2" fmla="*/ 865983 h 865983"/>
              <a:gd name="connsiteX3" fmla="*/ 22224 w 1177131"/>
              <a:gd name="connsiteY3" fmla="*/ 458789 h 865983"/>
              <a:gd name="connsiteX0" fmla="*/ 0 w 1222376"/>
              <a:gd name="connsiteY0" fmla="*/ 458789 h 738983"/>
              <a:gd name="connsiteX1" fmla="*/ 1154907 w 1222376"/>
              <a:gd name="connsiteY1" fmla="*/ 0 h 738983"/>
              <a:gd name="connsiteX2" fmla="*/ 1222376 w 1222376"/>
              <a:gd name="connsiteY2" fmla="*/ 738983 h 738983"/>
              <a:gd name="connsiteX3" fmla="*/ 0 w 1222376"/>
              <a:gd name="connsiteY3" fmla="*/ 458789 h 738983"/>
              <a:gd name="connsiteX0" fmla="*/ 0 w 1597026"/>
              <a:gd name="connsiteY0" fmla="*/ 598489 h 738983"/>
              <a:gd name="connsiteX1" fmla="*/ 1529557 w 1597026"/>
              <a:gd name="connsiteY1" fmla="*/ 0 h 738983"/>
              <a:gd name="connsiteX2" fmla="*/ 1597026 w 1597026"/>
              <a:gd name="connsiteY2" fmla="*/ 738983 h 738983"/>
              <a:gd name="connsiteX3" fmla="*/ 0 w 1597026"/>
              <a:gd name="connsiteY3" fmla="*/ 598489 h 738983"/>
              <a:gd name="connsiteX0" fmla="*/ 0 w 1597026"/>
              <a:gd name="connsiteY0" fmla="*/ 636589 h 777083"/>
              <a:gd name="connsiteX1" fmla="*/ 1529557 w 1597026"/>
              <a:gd name="connsiteY1" fmla="*/ 0 h 777083"/>
              <a:gd name="connsiteX2" fmla="*/ 1597026 w 1597026"/>
              <a:gd name="connsiteY2" fmla="*/ 777083 h 777083"/>
              <a:gd name="connsiteX3" fmla="*/ 0 w 1597026"/>
              <a:gd name="connsiteY3" fmla="*/ 636589 h 77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6" h="777083">
                <a:moveTo>
                  <a:pt x="0" y="636589"/>
                </a:moveTo>
                <a:lnTo>
                  <a:pt x="1529557" y="0"/>
                </a:lnTo>
                <a:lnTo>
                  <a:pt x="1597026" y="777083"/>
                </a:lnTo>
                <a:lnTo>
                  <a:pt x="0" y="636589"/>
                </a:lnTo>
                <a:close/>
              </a:path>
            </a:pathLst>
          </a:custGeom>
          <a:solidFill>
            <a:srgbClr val="1D8AC8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矩形 2"/>
          <p:cNvSpPr/>
          <p:nvPr/>
        </p:nvSpPr>
        <p:spPr>
          <a:xfrm>
            <a:off x="964407" y="2325292"/>
            <a:ext cx="7650956" cy="2228850"/>
          </a:xfrm>
          <a:custGeom>
            <a:avLst/>
            <a:gdLst>
              <a:gd name="connsiteX0" fmla="*/ 0 w 9744074"/>
              <a:gd name="connsiteY0" fmla="*/ 0 h 2971800"/>
              <a:gd name="connsiteX1" fmla="*/ 9744074 w 9744074"/>
              <a:gd name="connsiteY1" fmla="*/ 0 h 2971800"/>
              <a:gd name="connsiteX2" fmla="*/ 9744074 w 9744074"/>
              <a:gd name="connsiteY2" fmla="*/ 2971800 h 2971800"/>
              <a:gd name="connsiteX3" fmla="*/ 0 w 9744074"/>
              <a:gd name="connsiteY3" fmla="*/ 2971800 h 2971800"/>
              <a:gd name="connsiteX4" fmla="*/ 0 w 9744074"/>
              <a:gd name="connsiteY4" fmla="*/ 0 h 2971800"/>
              <a:gd name="connsiteX0" fmla="*/ 0 w 10201274"/>
              <a:gd name="connsiteY0" fmla="*/ 0 h 2971800"/>
              <a:gd name="connsiteX1" fmla="*/ 9744074 w 10201274"/>
              <a:gd name="connsiteY1" fmla="*/ 0 h 2971800"/>
              <a:gd name="connsiteX2" fmla="*/ 10201274 w 10201274"/>
              <a:gd name="connsiteY2" fmla="*/ 2957513 h 2971800"/>
              <a:gd name="connsiteX3" fmla="*/ 0 w 10201274"/>
              <a:gd name="connsiteY3" fmla="*/ 2971800 h 2971800"/>
              <a:gd name="connsiteX4" fmla="*/ 0 w 10201274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01274" h="2971800">
                <a:moveTo>
                  <a:pt x="0" y="0"/>
                </a:moveTo>
                <a:lnTo>
                  <a:pt x="9744074" y="0"/>
                </a:lnTo>
                <a:lnTo>
                  <a:pt x="10201274" y="2957513"/>
                </a:lnTo>
                <a:lnTo>
                  <a:pt x="0" y="2971800"/>
                </a:lnTo>
                <a:lnTo>
                  <a:pt x="0" y="0"/>
                </a:lnTo>
                <a:close/>
              </a:path>
            </a:pathLst>
          </a:custGeom>
          <a:solidFill>
            <a:srgbClr val="3BC5E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等腰三角形 5"/>
          <p:cNvSpPr/>
          <p:nvPr/>
        </p:nvSpPr>
        <p:spPr>
          <a:xfrm>
            <a:off x="1162050" y="1994297"/>
            <a:ext cx="327423" cy="330995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417514"/>
              <a:gd name="connsiteY0" fmla="*/ 441326 h 441326"/>
              <a:gd name="connsiteX1" fmla="*/ 304007 w 417514"/>
              <a:gd name="connsiteY1" fmla="*/ 0 h 441326"/>
              <a:gd name="connsiteX2" fmla="*/ 417514 w 417514"/>
              <a:gd name="connsiteY2" fmla="*/ 441326 h 441326"/>
              <a:gd name="connsiteX3" fmla="*/ 0 w 417514"/>
              <a:gd name="connsiteY3" fmla="*/ 441326 h 441326"/>
              <a:gd name="connsiteX0" fmla="*/ 0 w 436564"/>
              <a:gd name="connsiteY0" fmla="*/ 441326 h 441326"/>
              <a:gd name="connsiteX1" fmla="*/ 304007 w 436564"/>
              <a:gd name="connsiteY1" fmla="*/ 0 h 441326"/>
              <a:gd name="connsiteX2" fmla="*/ 436564 w 436564"/>
              <a:gd name="connsiteY2" fmla="*/ 441326 h 441326"/>
              <a:gd name="connsiteX3" fmla="*/ 0 w 436564"/>
              <a:gd name="connsiteY3" fmla="*/ 441326 h 44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564" h="441326">
                <a:moveTo>
                  <a:pt x="0" y="441326"/>
                </a:moveTo>
                <a:lnTo>
                  <a:pt x="304007" y="0"/>
                </a:lnTo>
                <a:lnTo>
                  <a:pt x="436564" y="441326"/>
                </a:lnTo>
                <a:lnTo>
                  <a:pt x="0" y="441326"/>
                </a:lnTo>
                <a:close/>
              </a:path>
            </a:pathLst>
          </a:custGeom>
          <a:solidFill>
            <a:srgbClr val="AEEA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等腰三角形 5"/>
          <p:cNvSpPr/>
          <p:nvPr/>
        </p:nvSpPr>
        <p:spPr>
          <a:xfrm>
            <a:off x="6942537" y="4537770"/>
            <a:ext cx="1675805" cy="664966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293689"/>
              <a:gd name="connsiteY0" fmla="*/ 0 h 621506"/>
              <a:gd name="connsiteX1" fmla="*/ 156369 w 293689"/>
              <a:gd name="connsiteY1" fmla="*/ 192086 h 621506"/>
              <a:gd name="connsiteX2" fmla="*/ 293689 w 293689"/>
              <a:gd name="connsiteY2" fmla="*/ 621506 h 621506"/>
              <a:gd name="connsiteX3" fmla="*/ 0 w 293689"/>
              <a:gd name="connsiteY3" fmla="*/ 0 h 621506"/>
              <a:gd name="connsiteX0" fmla="*/ 168274 w 324643"/>
              <a:gd name="connsiteY0" fmla="*/ 0 h 883444"/>
              <a:gd name="connsiteX1" fmla="*/ 324643 w 324643"/>
              <a:gd name="connsiteY1" fmla="*/ 192086 h 883444"/>
              <a:gd name="connsiteX2" fmla="*/ 0 w 324643"/>
              <a:gd name="connsiteY2" fmla="*/ 883444 h 883444"/>
              <a:gd name="connsiteX3" fmla="*/ 168274 w 324643"/>
              <a:gd name="connsiteY3" fmla="*/ 0 h 883444"/>
              <a:gd name="connsiteX0" fmla="*/ 168274 w 2224881"/>
              <a:gd name="connsiteY0" fmla="*/ 0 h 883444"/>
              <a:gd name="connsiteX1" fmla="*/ 2224881 w 2224881"/>
              <a:gd name="connsiteY1" fmla="*/ 11111 h 883444"/>
              <a:gd name="connsiteX2" fmla="*/ 0 w 2224881"/>
              <a:gd name="connsiteY2" fmla="*/ 883444 h 883444"/>
              <a:gd name="connsiteX3" fmla="*/ 168274 w 2224881"/>
              <a:gd name="connsiteY3" fmla="*/ 0 h 883444"/>
              <a:gd name="connsiteX0" fmla="*/ 168274 w 2234406"/>
              <a:gd name="connsiteY0" fmla="*/ 3177 h 886621"/>
              <a:gd name="connsiteX1" fmla="*/ 2234406 w 2234406"/>
              <a:gd name="connsiteY1" fmla="*/ 0 h 886621"/>
              <a:gd name="connsiteX2" fmla="*/ 0 w 2234406"/>
              <a:gd name="connsiteY2" fmla="*/ 886621 h 886621"/>
              <a:gd name="connsiteX3" fmla="*/ 168274 w 2234406"/>
              <a:gd name="connsiteY3" fmla="*/ 3177 h 8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4406" h="886621">
                <a:moveTo>
                  <a:pt x="168274" y="3177"/>
                </a:moveTo>
                <a:lnTo>
                  <a:pt x="2234406" y="0"/>
                </a:lnTo>
                <a:lnTo>
                  <a:pt x="0" y="886621"/>
                </a:lnTo>
                <a:lnTo>
                  <a:pt x="168274" y="3177"/>
                </a:lnTo>
                <a:close/>
              </a:path>
            </a:pathLst>
          </a:custGeom>
          <a:solidFill>
            <a:srgbClr val="1D8A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矩形 4"/>
          <p:cNvSpPr/>
          <p:nvPr/>
        </p:nvSpPr>
        <p:spPr>
          <a:xfrm>
            <a:off x="1399399" y="2012851"/>
            <a:ext cx="2453879" cy="2882504"/>
          </a:xfrm>
          <a:custGeom>
            <a:avLst/>
            <a:gdLst>
              <a:gd name="connsiteX0" fmla="*/ 0 w 3157537"/>
              <a:gd name="connsiteY0" fmla="*/ 0 h 3886200"/>
              <a:gd name="connsiteX1" fmla="*/ 3157537 w 3157537"/>
              <a:gd name="connsiteY1" fmla="*/ 0 h 3886200"/>
              <a:gd name="connsiteX2" fmla="*/ 3157537 w 3157537"/>
              <a:gd name="connsiteY2" fmla="*/ 3886200 h 3886200"/>
              <a:gd name="connsiteX3" fmla="*/ 0 w 3157537"/>
              <a:gd name="connsiteY3" fmla="*/ 3886200 h 3886200"/>
              <a:gd name="connsiteX4" fmla="*/ 0 w 3157537"/>
              <a:gd name="connsiteY4" fmla="*/ 0 h 3886200"/>
              <a:gd name="connsiteX0" fmla="*/ 0 w 3314700"/>
              <a:gd name="connsiteY0" fmla="*/ 0 h 3886200"/>
              <a:gd name="connsiteX1" fmla="*/ 3314700 w 3314700"/>
              <a:gd name="connsiteY1" fmla="*/ 400050 h 3886200"/>
              <a:gd name="connsiteX2" fmla="*/ 3157537 w 3314700"/>
              <a:gd name="connsiteY2" fmla="*/ 3886200 h 3886200"/>
              <a:gd name="connsiteX3" fmla="*/ 0 w 3314700"/>
              <a:gd name="connsiteY3" fmla="*/ 3886200 h 3886200"/>
              <a:gd name="connsiteX4" fmla="*/ 0 w 3314700"/>
              <a:gd name="connsiteY4" fmla="*/ 0 h 3886200"/>
              <a:gd name="connsiteX0" fmla="*/ 0 w 3314700"/>
              <a:gd name="connsiteY0" fmla="*/ 0 h 3886200"/>
              <a:gd name="connsiteX1" fmla="*/ 3314700 w 3314700"/>
              <a:gd name="connsiteY1" fmla="*/ 400050 h 3886200"/>
              <a:gd name="connsiteX2" fmla="*/ 2628899 w 3314700"/>
              <a:gd name="connsiteY2" fmla="*/ 3843338 h 3886200"/>
              <a:gd name="connsiteX3" fmla="*/ 0 w 3314700"/>
              <a:gd name="connsiteY3" fmla="*/ 3886200 h 3886200"/>
              <a:gd name="connsiteX4" fmla="*/ 0 w 3314700"/>
              <a:gd name="connsiteY4" fmla="*/ 0 h 3886200"/>
              <a:gd name="connsiteX0" fmla="*/ 0 w 3314700"/>
              <a:gd name="connsiteY0" fmla="*/ 0 h 3843338"/>
              <a:gd name="connsiteX1" fmla="*/ 3314700 w 3314700"/>
              <a:gd name="connsiteY1" fmla="*/ 400050 h 3843338"/>
              <a:gd name="connsiteX2" fmla="*/ 2628899 w 3314700"/>
              <a:gd name="connsiteY2" fmla="*/ 3843338 h 3843338"/>
              <a:gd name="connsiteX3" fmla="*/ 1128713 w 3314700"/>
              <a:gd name="connsiteY3" fmla="*/ 3829050 h 3843338"/>
              <a:gd name="connsiteX4" fmla="*/ 0 w 3314700"/>
              <a:gd name="connsiteY4" fmla="*/ 0 h 3843338"/>
              <a:gd name="connsiteX0" fmla="*/ 0 w 3271838"/>
              <a:gd name="connsiteY0" fmla="*/ 0 h 3843338"/>
              <a:gd name="connsiteX1" fmla="*/ 3271838 w 3271838"/>
              <a:gd name="connsiteY1" fmla="*/ 400050 h 3843338"/>
              <a:gd name="connsiteX2" fmla="*/ 2586037 w 3271838"/>
              <a:gd name="connsiteY2" fmla="*/ 3843338 h 3843338"/>
              <a:gd name="connsiteX3" fmla="*/ 1085851 w 3271838"/>
              <a:gd name="connsiteY3" fmla="*/ 3829050 h 3843338"/>
              <a:gd name="connsiteX4" fmla="*/ 0 w 3271838"/>
              <a:gd name="connsiteY4" fmla="*/ 0 h 3843338"/>
              <a:gd name="connsiteX0" fmla="*/ 0 w 3271838"/>
              <a:gd name="connsiteY0" fmla="*/ 0 h 3843338"/>
              <a:gd name="connsiteX1" fmla="*/ 3271838 w 3271838"/>
              <a:gd name="connsiteY1" fmla="*/ 400050 h 3843338"/>
              <a:gd name="connsiteX2" fmla="*/ 2586037 w 3271838"/>
              <a:gd name="connsiteY2" fmla="*/ 3843338 h 3843338"/>
              <a:gd name="connsiteX3" fmla="*/ 1109663 w 3271838"/>
              <a:gd name="connsiteY3" fmla="*/ 3833812 h 3843338"/>
              <a:gd name="connsiteX4" fmla="*/ 0 w 3271838"/>
              <a:gd name="connsiteY4" fmla="*/ 0 h 384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1838" h="3843338">
                <a:moveTo>
                  <a:pt x="0" y="0"/>
                </a:moveTo>
                <a:lnTo>
                  <a:pt x="3271838" y="400050"/>
                </a:lnTo>
                <a:lnTo>
                  <a:pt x="2586037" y="3843338"/>
                </a:lnTo>
                <a:lnTo>
                  <a:pt x="1109663" y="3833812"/>
                </a:lnTo>
                <a:lnTo>
                  <a:pt x="0" y="0"/>
                </a:lnTo>
                <a:close/>
              </a:path>
            </a:pathLst>
          </a:custGeom>
          <a:solidFill>
            <a:srgbClr val="AEEA01">
              <a:alpha val="92000"/>
            </a:srgbClr>
          </a:solidFill>
          <a:ln>
            <a:solidFill>
              <a:srgbClr val="AE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等腰三角形 5"/>
          <p:cNvSpPr/>
          <p:nvPr/>
        </p:nvSpPr>
        <p:spPr>
          <a:xfrm>
            <a:off x="7171433" y="5639999"/>
            <a:ext cx="539355" cy="363736"/>
          </a:xfrm>
          <a:custGeom>
            <a:avLst/>
            <a:gdLst>
              <a:gd name="connsiteX0" fmla="*/ 0 w 442914"/>
              <a:gd name="connsiteY0" fmla="*/ 434976 h 434976"/>
              <a:gd name="connsiteX1" fmla="*/ 221457 w 442914"/>
              <a:gd name="connsiteY1" fmla="*/ 0 h 434976"/>
              <a:gd name="connsiteX2" fmla="*/ 442914 w 442914"/>
              <a:gd name="connsiteY2" fmla="*/ 434976 h 434976"/>
              <a:gd name="connsiteX3" fmla="*/ 0 w 442914"/>
              <a:gd name="connsiteY3" fmla="*/ 434976 h 434976"/>
              <a:gd name="connsiteX0" fmla="*/ 0 w 442914"/>
              <a:gd name="connsiteY0" fmla="*/ 428626 h 428626"/>
              <a:gd name="connsiteX1" fmla="*/ 329407 w 442914"/>
              <a:gd name="connsiteY1" fmla="*/ 0 h 428626"/>
              <a:gd name="connsiteX2" fmla="*/ 442914 w 442914"/>
              <a:gd name="connsiteY2" fmla="*/ 428626 h 428626"/>
              <a:gd name="connsiteX3" fmla="*/ 0 w 442914"/>
              <a:gd name="connsiteY3" fmla="*/ 428626 h 428626"/>
              <a:gd name="connsiteX0" fmla="*/ 0 w 417514"/>
              <a:gd name="connsiteY0" fmla="*/ 428626 h 428626"/>
              <a:gd name="connsiteX1" fmla="*/ 304007 w 417514"/>
              <a:gd name="connsiteY1" fmla="*/ 0 h 428626"/>
              <a:gd name="connsiteX2" fmla="*/ 417514 w 417514"/>
              <a:gd name="connsiteY2" fmla="*/ 428626 h 428626"/>
              <a:gd name="connsiteX3" fmla="*/ 0 w 417514"/>
              <a:gd name="connsiteY3" fmla="*/ 428626 h 428626"/>
              <a:gd name="connsiteX0" fmla="*/ 0 w 636589"/>
              <a:gd name="connsiteY0" fmla="*/ 428626 h 498476"/>
              <a:gd name="connsiteX1" fmla="*/ 304007 w 636589"/>
              <a:gd name="connsiteY1" fmla="*/ 0 h 498476"/>
              <a:gd name="connsiteX2" fmla="*/ 636589 w 636589"/>
              <a:gd name="connsiteY2" fmla="*/ 498476 h 498476"/>
              <a:gd name="connsiteX3" fmla="*/ 0 w 636589"/>
              <a:gd name="connsiteY3" fmla="*/ 428626 h 498476"/>
              <a:gd name="connsiteX0" fmla="*/ 0 w 636589"/>
              <a:gd name="connsiteY0" fmla="*/ 352426 h 422276"/>
              <a:gd name="connsiteX1" fmla="*/ 523082 w 636589"/>
              <a:gd name="connsiteY1" fmla="*/ 0 h 422276"/>
              <a:gd name="connsiteX2" fmla="*/ 636589 w 636589"/>
              <a:gd name="connsiteY2" fmla="*/ 422276 h 422276"/>
              <a:gd name="connsiteX3" fmla="*/ 0 w 636589"/>
              <a:gd name="connsiteY3" fmla="*/ 352426 h 422276"/>
              <a:gd name="connsiteX0" fmla="*/ 0 w 588964"/>
              <a:gd name="connsiteY0" fmla="*/ 3176 h 422276"/>
              <a:gd name="connsiteX1" fmla="*/ 475457 w 588964"/>
              <a:gd name="connsiteY1" fmla="*/ 0 h 422276"/>
              <a:gd name="connsiteX2" fmla="*/ 588964 w 588964"/>
              <a:gd name="connsiteY2" fmla="*/ 422276 h 422276"/>
              <a:gd name="connsiteX3" fmla="*/ 0 w 588964"/>
              <a:gd name="connsiteY3" fmla="*/ 3176 h 422276"/>
              <a:gd name="connsiteX0" fmla="*/ 0 w 612777"/>
              <a:gd name="connsiteY0" fmla="*/ 3176 h 429420"/>
              <a:gd name="connsiteX1" fmla="*/ 475457 w 612777"/>
              <a:gd name="connsiteY1" fmla="*/ 0 h 429420"/>
              <a:gd name="connsiteX2" fmla="*/ 612777 w 612777"/>
              <a:gd name="connsiteY2" fmla="*/ 429420 h 429420"/>
              <a:gd name="connsiteX3" fmla="*/ 0 w 612777"/>
              <a:gd name="connsiteY3" fmla="*/ 3176 h 429420"/>
              <a:gd name="connsiteX0" fmla="*/ 0 w 293689"/>
              <a:gd name="connsiteY0" fmla="*/ 0 h 621506"/>
              <a:gd name="connsiteX1" fmla="*/ 156369 w 293689"/>
              <a:gd name="connsiteY1" fmla="*/ 192086 h 621506"/>
              <a:gd name="connsiteX2" fmla="*/ 293689 w 293689"/>
              <a:gd name="connsiteY2" fmla="*/ 621506 h 621506"/>
              <a:gd name="connsiteX3" fmla="*/ 0 w 293689"/>
              <a:gd name="connsiteY3" fmla="*/ 0 h 621506"/>
              <a:gd name="connsiteX0" fmla="*/ 168274 w 324643"/>
              <a:gd name="connsiteY0" fmla="*/ 0 h 883444"/>
              <a:gd name="connsiteX1" fmla="*/ 324643 w 324643"/>
              <a:gd name="connsiteY1" fmla="*/ 192086 h 883444"/>
              <a:gd name="connsiteX2" fmla="*/ 0 w 324643"/>
              <a:gd name="connsiteY2" fmla="*/ 883444 h 883444"/>
              <a:gd name="connsiteX3" fmla="*/ 168274 w 324643"/>
              <a:gd name="connsiteY3" fmla="*/ 0 h 883444"/>
              <a:gd name="connsiteX0" fmla="*/ 168274 w 2224881"/>
              <a:gd name="connsiteY0" fmla="*/ 0 h 883444"/>
              <a:gd name="connsiteX1" fmla="*/ 2224881 w 2224881"/>
              <a:gd name="connsiteY1" fmla="*/ 11111 h 883444"/>
              <a:gd name="connsiteX2" fmla="*/ 0 w 2224881"/>
              <a:gd name="connsiteY2" fmla="*/ 883444 h 883444"/>
              <a:gd name="connsiteX3" fmla="*/ 168274 w 2224881"/>
              <a:gd name="connsiteY3" fmla="*/ 0 h 883444"/>
              <a:gd name="connsiteX0" fmla="*/ 22224 w 2224881"/>
              <a:gd name="connsiteY0" fmla="*/ 465139 h 872333"/>
              <a:gd name="connsiteX1" fmla="*/ 2224881 w 2224881"/>
              <a:gd name="connsiteY1" fmla="*/ 0 h 872333"/>
              <a:gd name="connsiteX2" fmla="*/ 0 w 2224881"/>
              <a:gd name="connsiteY2" fmla="*/ 872333 h 872333"/>
              <a:gd name="connsiteX3" fmla="*/ 22224 w 2224881"/>
              <a:gd name="connsiteY3" fmla="*/ 465139 h 872333"/>
              <a:gd name="connsiteX0" fmla="*/ 22224 w 1177131"/>
              <a:gd name="connsiteY0" fmla="*/ 458789 h 865983"/>
              <a:gd name="connsiteX1" fmla="*/ 1177131 w 1177131"/>
              <a:gd name="connsiteY1" fmla="*/ 0 h 865983"/>
              <a:gd name="connsiteX2" fmla="*/ 0 w 1177131"/>
              <a:gd name="connsiteY2" fmla="*/ 865983 h 865983"/>
              <a:gd name="connsiteX3" fmla="*/ 22224 w 1177131"/>
              <a:gd name="connsiteY3" fmla="*/ 458789 h 865983"/>
              <a:gd name="connsiteX0" fmla="*/ 0 w 1222376"/>
              <a:gd name="connsiteY0" fmla="*/ 458789 h 738983"/>
              <a:gd name="connsiteX1" fmla="*/ 1154907 w 1222376"/>
              <a:gd name="connsiteY1" fmla="*/ 0 h 738983"/>
              <a:gd name="connsiteX2" fmla="*/ 1222376 w 1222376"/>
              <a:gd name="connsiteY2" fmla="*/ 738983 h 738983"/>
              <a:gd name="connsiteX3" fmla="*/ 0 w 1222376"/>
              <a:gd name="connsiteY3" fmla="*/ 458789 h 738983"/>
              <a:gd name="connsiteX0" fmla="*/ 0 w 755651"/>
              <a:gd name="connsiteY0" fmla="*/ 6352 h 738983"/>
              <a:gd name="connsiteX1" fmla="*/ 688182 w 755651"/>
              <a:gd name="connsiteY1" fmla="*/ 0 h 738983"/>
              <a:gd name="connsiteX2" fmla="*/ 755651 w 755651"/>
              <a:gd name="connsiteY2" fmla="*/ 738983 h 738983"/>
              <a:gd name="connsiteX3" fmla="*/ 0 w 755651"/>
              <a:gd name="connsiteY3" fmla="*/ 6352 h 738983"/>
              <a:gd name="connsiteX0" fmla="*/ 0 w 755651"/>
              <a:gd name="connsiteY0" fmla="*/ 6352 h 738983"/>
              <a:gd name="connsiteX1" fmla="*/ 688182 w 755651"/>
              <a:gd name="connsiteY1" fmla="*/ 0 h 738983"/>
              <a:gd name="connsiteX2" fmla="*/ 755651 w 755651"/>
              <a:gd name="connsiteY2" fmla="*/ 738983 h 738983"/>
              <a:gd name="connsiteX3" fmla="*/ 0 w 755651"/>
              <a:gd name="connsiteY3" fmla="*/ 6352 h 738983"/>
              <a:gd name="connsiteX0" fmla="*/ 0 w 703263"/>
              <a:gd name="connsiteY0" fmla="*/ 15877 h 738983"/>
              <a:gd name="connsiteX1" fmla="*/ 635794 w 703263"/>
              <a:gd name="connsiteY1" fmla="*/ 0 h 738983"/>
              <a:gd name="connsiteX2" fmla="*/ 703263 w 703263"/>
              <a:gd name="connsiteY2" fmla="*/ 738983 h 738983"/>
              <a:gd name="connsiteX3" fmla="*/ 0 w 703263"/>
              <a:gd name="connsiteY3" fmla="*/ 15877 h 738983"/>
              <a:gd name="connsiteX0" fmla="*/ 311152 w 1014415"/>
              <a:gd name="connsiteY0" fmla="*/ 15877 h 738983"/>
              <a:gd name="connsiteX1" fmla="*/ 946946 w 1014415"/>
              <a:gd name="connsiteY1" fmla="*/ 0 h 738983"/>
              <a:gd name="connsiteX2" fmla="*/ 1014415 w 1014415"/>
              <a:gd name="connsiteY2" fmla="*/ 738983 h 738983"/>
              <a:gd name="connsiteX3" fmla="*/ 0 w 1014415"/>
              <a:gd name="connsiteY3" fmla="*/ 621107 h 738983"/>
              <a:gd name="connsiteX4" fmla="*/ 311152 w 1014415"/>
              <a:gd name="connsiteY4" fmla="*/ 15877 h 738983"/>
              <a:gd name="connsiteX0" fmla="*/ 311152 w 946946"/>
              <a:gd name="connsiteY0" fmla="*/ 15877 h 843758"/>
              <a:gd name="connsiteX1" fmla="*/ 946946 w 946946"/>
              <a:gd name="connsiteY1" fmla="*/ 0 h 843758"/>
              <a:gd name="connsiteX2" fmla="*/ 195265 w 946946"/>
              <a:gd name="connsiteY2" fmla="*/ 843758 h 843758"/>
              <a:gd name="connsiteX3" fmla="*/ 0 w 946946"/>
              <a:gd name="connsiteY3" fmla="*/ 621107 h 843758"/>
              <a:gd name="connsiteX4" fmla="*/ 311152 w 946946"/>
              <a:gd name="connsiteY4" fmla="*/ 15877 h 843758"/>
              <a:gd name="connsiteX0" fmla="*/ 311152 w 1013621"/>
              <a:gd name="connsiteY0" fmla="*/ 0 h 827881"/>
              <a:gd name="connsiteX1" fmla="*/ 1013621 w 1013621"/>
              <a:gd name="connsiteY1" fmla="*/ 131761 h 827881"/>
              <a:gd name="connsiteX2" fmla="*/ 195265 w 1013621"/>
              <a:gd name="connsiteY2" fmla="*/ 827881 h 827881"/>
              <a:gd name="connsiteX3" fmla="*/ 0 w 1013621"/>
              <a:gd name="connsiteY3" fmla="*/ 605230 h 827881"/>
              <a:gd name="connsiteX4" fmla="*/ 311152 w 1013621"/>
              <a:gd name="connsiteY4" fmla="*/ 0 h 827881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1952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306389 w 1013621"/>
              <a:gd name="connsiteY0" fmla="*/ 0 h 851693"/>
              <a:gd name="connsiteX1" fmla="*/ 1013621 w 1013621"/>
              <a:gd name="connsiteY1" fmla="*/ 155573 h 851693"/>
              <a:gd name="connsiteX2" fmla="*/ 944565 w 1013621"/>
              <a:gd name="connsiteY2" fmla="*/ 851693 h 851693"/>
              <a:gd name="connsiteX3" fmla="*/ 0 w 1013621"/>
              <a:gd name="connsiteY3" fmla="*/ 629042 h 851693"/>
              <a:gd name="connsiteX4" fmla="*/ 306389 w 1013621"/>
              <a:gd name="connsiteY4" fmla="*/ 0 h 851693"/>
              <a:gd name="connsiteX0" fmla="*/ 80964 w 788196"/>
              <a:gd name="connsiteY0" fmla="*/ 0 h 851693"/>
              <a:gd name="connsiteX1" fmla="*/ 788196 w 788196"/>
              <a:gd name="connsiteY1" fmla="*/ 155573 h 851693"/>
              <a:gd name="connsiteX2" fmla="*/ 719140 w 788196"/>
              <a:gd name="connsiteY2" fmla="*/ 851693 h 851693"/>
              <a:gd name="connsiteX3" fmla="*/ 0 w 788196"/>
              <a:gd name="connsiteY3" fmla="*/ 851292 h 851693"/>
              <a:gd name="connsiteX4" fmla="*/ 80964 w 788196"/>
              <a:gd name="connsiteY4" fmla="*/ 0 h 851693"/>
              <a:gd name="connsiteX0" fmla="*/ 242889 w 788196"/>
              <a:gd name="connsiteY0" fmla="*/ 254002 h 696120"/>
              <a:gd name="connsiteX1" fmla="*/ 788196 w 788196"/>
              <a:gd name="connsiteY1" fmla="*/ 0 h 696120"/>
              <a:gd name="connsiteX2" fmla="*/ 719140 w 788196"/>
              <a:gd name="connsiteY2" fmla="*/ 696120 h 696120"/>
              <a:gd name="connsiteX3" fmla="*/ 0 w 788196"/>
              <a:gd name="connsiteY3" fmla="*/ 695719 h 696120"/>
              <a:gd name="connsiteX4" fmla="*/ 242889 w 788196"/>
              <a:gd name="connsiteY4" fmla="*/ 254002 h 696120"/>
              <a:gd name="connsiteX0" fmla="*/ 242889 w 719140"/>
              <a:gd name="connsiteY0" fmla="*/ 0 h 442118"/>
              <a:gd name="connsiteX1" fmla="*/ 719140 w 719140"/>
              <a:gd name="connsiteY1" fmla="*/ 442118 h 442118"/>
              <a:gd name="connsiteX2" fmla="*/ 0 w 719140"/>
              <a:gd name="connsiteY2" fmla="*/ 441717 h 442118"/>
              <a:gd name="connsiteX3" fmla="*/ 242889 w 719140"/>
              <a:gd name="connsiteY3" fmla="*/ 0 h 442118"/>
              <a:gd name="connsiteX0" fmla="*/ 280989 w 719140"/>
              <a:gd name="connsiteY0" fmla="*/ 0 h 484981"/>
              <a:gd name="connsiteX1" fmla="*/ 719140 w 719140"/>
              <a:gd name="connsiteY1" fmla="*/ 484981 h 484981"/>
              <a:gd name="connsiteX2" fmla="*/ 0 w 719140"/>
              <a:gd name="connsiteY2" fmla="*/ 484580 h 484981"/>
              <a:gd name="connsiteX3" fmla="*/ 280989 w 719140"/>
              <a:gd name="connsiteY3" fmla="*/ 0 h 484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140" h="484981">
                <a:moveTo>
                  <a:pt x="280989" y="0"/>
                </a:moveTo>
                <a:lnTo>
                  <a:pt x="719140" y="484981"/>
                </a:lnTo>
                <a:lnTo>
                  <a:pt x="0" y="484580"/>
                </a:lnTo>
                <a:lnTo>
                  <a:pt x="280989" y="0"/>
                </a:lnTo>
                <a:close/>
              </a:path>
            </a:pathLst>
          </a:custGeom>
          <a:solidFill>
            <a:srgbClr val="1D8AC8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24172" y="2982900"/>
            <a:ext cx="459741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4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4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4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endParaRPr lang="zh-CN" altLang="en-US" sz="4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88548" y="3062414"/>
            <a:ext cx="21026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21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1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Analytics</a:t>
            </a:r>
            <a:r>
              <a:rPr lang="zh-CN" altLang="en-US" sz="21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100" dirty="0">
              <a:solidFill>
                <a:srgbClr val="5178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en-US" altLang="zh-CN" sz="21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311</a:t>
            </a:r>
            <a:r>
              <a:rPr lang="zh-CN" altLang="en-US" sz="21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srgbClr val="5178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Reports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146049" y="4050883"/>
            <a:ext cx="34483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Imaad Khan;</a:t>
            </a:r>
            <a:r>
              <a: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Peipei Han;</a:t>
            </a:r>
            <a:r>
              <a: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Shuhan Zhou;</a:t>
            </a:r>
          </a:p>
          <a:p>
            <a:pPr defTabSz="685800"/>
            <a:r>
              <a:rPr lang="en-US" altLang="zh-CN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Yifan Wu;</a:t>
            </a:r>
            <a:r>
              <a: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Yuzhou Dou</a:t>
            </a:r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13" descr="Regular Use Shield_GoldOnWhite_NoBG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498" y="1104688"/>
            <a:ext cx="347729" cy="4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6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Time Series of impact and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2" y="823208"/>
            <a:ext cx="8809803" cy="55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2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Time Series of impact and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27000" y="734388"/>
            <a:ext cx="8963212" cy="58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6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General Pattern – frequent 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1" y="849150"/>
            <a:ext cx="8754104" cy="55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7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General Pattern – star department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04715"/>
            <a:ext cx="8721612" cy="55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2" y="903623"/>
            <a:ext cx="8754104" cy="5536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Matching department with 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347117" y="2993942"/>
            <a:ext cx="529015" cy="344592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74276" y="1136414"/>
            <a:ext cx="946000" cy="528988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72804" y="2980373"/>
            <a:ext cx="667562" cy="344592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7" y="993615"/>
            <a:ext cx="8686800" cy="54936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45951" y="1298871"/>
            <a:ext cx="1205939" cy="186733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552855" y="2579732"/>
            <a:ext cx="1205939" cy="186733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758794" y="4619959"/>
            <a:ext cx="1205939" cy="186733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42315" y="720463"/>
            <a:ext cx="478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Request Number &amp; Handle Time by </a:t>
            </a:r>
            <a:r>
              <a:rPr lang="en-US" b="1" dirty="0" err="1">
                <a:solidFill>
                  <a:schemeClr val="tx2"/>
                </a:solidFill>
              </a:rPr>
              <a:t>RequestType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274638"/>
            <a:ext cx="8229600" cy="412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n-US" sz="2800" b="1"/>
              <a:t>Matching department with request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552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35" y="1000493"/>
            <a:ext cx="8600930" cy="5439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667320" y="1136415"/>
            <a:ext cx="1292318" cy="250282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55825" y="2715977"/>
            <a:ext cx="1125260" cy="140059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111852" y="3489650"/>
            <a:ext cx="1205939" cy="290016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042315" y="720463"/>
            <a:ext cx="478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Request Number &amp; Handle Time by Owner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274638"/>
            <a:ext cx="8229600" cy="412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n-US" sz="2800" b="1"/>
              <a:t>Matching department with request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2985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Background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91602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039724"/>
            <a:ext cx="4343400" cy="5250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724"/>
            <a:ext cx="4343400" cy="52806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60407" y="728735"/>
            <a:ext cx="478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Population Contour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03807" y="691602"/>
            <a:ext cx="478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Income Contour</a:t>
            </a:r>
          </a:p>
        </p:txBody>
      </p:sp>
    </p:spTree>
    <p:extLst>
      <p:ext uri="{BB962C8B-B14F-4D97-AF65-F5344CB8AC3E}">
        <p14:creationId xmlns:p14="http://schemas.microsoft.com/office/powerpoint/2010/main" val="212410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General pattern – with population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27000" y="918255"/>
            <a:ext cx="8882529" cy="5482543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644120" y="3347007"/>
            <a:ext cx="979862" cy="102328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93194" y="2171359"/>
            <a:ext cx="919070" cy="77354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82305" y="3138580"/>
            <a:ext cx="1183623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34529" y="3555439"/>
            <a:ext cx="636399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5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4" y="826731"/>
            <a:ext cx="8686800" cy="5493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General pattern – with income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592853" y="5293317"/>
            <a:ext cx="1125260" cy="116334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03006" y="3253847"/>
            <a:ext cx="919070" cy="77354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93194" y="3891616"/>
            <a:ext cx="1183623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6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FFFFF"/>
          </a:fgClr>
          <a:bgClr>
            <a:srgbClr val="FCFCF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3"/>
          <p:cNvSpPr/>
          <p:nvPr/>
        </p:nvSpPr>
        <p:spPr>
          <a:xfrm rot="11846676">
            <a:off x="1548965" y="5572003"/>
            <a:ext cx="481386" cy="438217"/>
          </a:xfrm>
          <a:custGeom>
            <a:avLst/>
            <a:gdLst>
              <a:gd name="connsiteX0" fmla="*/ 0 w 2657475"/>
              <a:gd name="connsiteY0" fmla="*/ 0 h 757237"/>
              <a:gd name="connsiteX1" fmla="*/ 2657475 w 2657475"/>
              <a:gd name="connsiteY1" fmla="*/ 0 h 757237"/>
              <a:gd name="connsiteX2" fmla="*/ 2657475 w 2657475"/>
              <a:gd name="connsiteY2" fmla="*/ 757237 h 757237"/>
              <a:gd name="connsiteX3" fmla="*/ 0 w 2657475"/>
              <a:gd name="connsiteY3" fmla="*/ 757237 h 757237"/>
              <a:gd name="connsiteX4" fmla="*/ 0 w 2657475"/>
              <a:gd name="connsiteY4" fmla="*/ 0 h 757237"/>
              <a:gd name="connsiteX0" fmla="*/ 152400 w 2809875"/>
              <a:gd name="connsiteY0" fmla="*/ 0 h 833437"/>
              <a:gd name="connsiteX1" fmla="*/ 2809875 w 2809875"/>
              <a:gd name="connsiteY1" fmla="*/ 0 h 833437"/>
              <a:gd name="connsiteX2" fmla="*/ 2809875 w 2809875"/>
              <a:gd name="connsiteY2" fmla="*/ 757237 h 833437"/>
              <a:gd name="connsiteX3" fmla="*/ 0 w 2809875"/>
              <a:gd name="connsiteY3" fmla="*/ 833437 h 833437"/>
              <a:gd name="connsiteX4" fmla="*/ 152400 w 2809875"/>
              <a:gd name="connsiteY4" fmla="*/ 0 h 833437"/>
              <a:gd name="connsiteX0" fmla="*/ 152400 w 2809875"/>
              <a:gd name="connsiteY0" fmla="*/ 22860 h 856297"/>
              <a:gd name="connsiteX1" fmla="*/ 2268855 w 2809875"/>
              <a:gd name="connsiteY1" fmla="*/ 0 h 856297"/>
              <a:gd name="connsiteX2" fmla="*/ 2809875 w 2809875"/>
              <a:gd name="connsiteY2" fmla="*/ 780097 h 856297"/>
              <a:gd name="connsiteX3" fmla="*/ 0 w 2809875"/>
              <a:gd name="connsiteY3" fmla="*/ 856297 h 856297"/>
              <a:gd name="connsiteX4" fmla="*/ 152400 w 2809875"/>
              <a:gd name="connsiteY4" fmla="*/ 22860 h 856297"/>
              <a:gd name="connsiteX0" fmla="*/ 152400 w 2268855"/>
              <a:gd name="connsiteY0" fmla="*/ 22860 h 856297"/>
              <a:gd name="connsiteX1" fmla="*/ 2268855 w 2268855"/>
              <a:gd name="connsiteY1" fmla="*/ 0 h 856297"/>
              <a:gd name="connsiteX2" fmla="*/ 0 w 2268855"/>
              <a:gd name="connsiteY2" fmla="*/ 856297 h 856297"/>
              <a:gd name="connsiteX3" fmla="*/ 152400 w 2268855"/>
              <a:gd name="connsiteY3" fmla="*/ 22860 h 856297"/>
              <a:gd name="connsiteX0" fmla="*/ -1 w 2116454"/>
              <a:gd name="connsiteY0" fmla="*/ 22860 h 940628"/>
              <a:gd name="connsiteX1" fmla="*/ 2116454 w 2116454"/>
              <a:gd name="connsiteY1" fmla="*/ 0 h 940628"/>
              <a:gd name="connsiteX2" fmla="*/ 87439 w 2116454"/>
              <a:gd name="connsiteY2" fmla="*/ 940628 h 940628"/>
              <a:gd name="connsiteX3" fmla="*/ -1 w 2116454"/>
              <a:gd name="connsiteY3" fmla="*/ 22860 h 940628"/>
              <a:gd name="connsiteX0" fmla="*/ -1 w 2538911"/>
              <a:gd name="connsiteY0" fmla="*/ 315080 h 940628"/>
              <a:gd name="connsiteX1" fmla="*/ 2538911 w 2538911"/>
              <a:gd name="connsiteY1" fmla="*/ 0 h 940628"/>
              <a:gd name="connsiteX2" fmla="*/ 509896 w 2538911"/>
              <a:gd name="connsiteY2" fmla="*/ 940628 h 940628"/>
              <a:gd name="connsiteX3" fmla="*/ -1 w 2538911"/>
              <a:gd name="connsiteY3" fmla="*/ 315080 h 940628"/>
              <a:gd name="connsiteX0" fmla="*/ 1 w 2198936"/>
              <a:gd name="connsiteY0" fmla="*/ 125668 h 751216"/>
              <a:gd name="connsiteX1" fmla="*/ 2198936 w 2198936"/>
              <a:gd name="connsiteY1" fmla="*/ 0 h 751216"/>
              <a:gd name="connsiteX2" fmla="*/ 509898 w 2198936"/>
              <a:gd name="connsiteY2" fmla="*/ 751216 h 751216"/>
              <a:gd name="connsiteX3" fmla="*/ 1 w 2198936"/>
              <a:gd name="connsiteY3" fmla="*/ 125668 h 751216"/>
              <a:gd name="connsiteX0" fmla="*/ -1 w 2198934"/>
              <a:gd name="connsiteY0" fmla="*/ 125668 h 774892"/>
              <a:gd name="connsiteX1" fmla="*/ 2198934 w 2198934"/>
              <a:gd name="connsiteY1" fmla="*/ 0 h 774892"/>
              <a:gd name="connsiteX2" fmla="*/ 467398 w 2198934"/>
              <a:gd name="connsiteY2" fmla="*/ 774892 h 774892"/>
              <a:gd name="connsiteX3" fmla="*/ -1 w 2198934"/>
              <a:gd name="connsiteY3" fmla="*/ 125668 h 774892"/>
              <a:gd name="connsiteX0" fmla="*/ 1 w 2198936"/>
              <a:gd name="connsiteY0" fmla="*/ 125668 h 552060"/>
              <a:gd name="connsiteX1" fmla="*/ 2198936 w 2198936"/>
              <a:gd name="connsiteY1" fmla="*/ 0 h 552060"/>
              <a:gd name="connsiteX2" fmla="*/ 1564735 w 2198936"/>
              <a:gd name="connsiteY2" fmla="*/ 552060 h 552060"/>
              <a:gd name="connsiteX3" fmla="*/ 1 w 2198936"/>
              <a:gd name="connsiteY3" fmla="*/ 125668 h 552060"/>
              <a:gd name="connsiteX0" fmla="*/ -1 w 1954456"/>
              <a:gd name="connsiteY0" fmla="*/ 752299 h 1178691"/>
              <a:gd name="connsiteX1" fmla="*/ 1954456 w 1954456"/>
              <a:gd name="connsiteY1" fmla="*/ 0 h 1178691"/>
              <a:gd name="connsiteX2" fmla="*/ 1564733 w 1954456"/>
              <a:gd name="connsiteY2" fmla="*/ 1178691 h 1178691"/>
              <a:gd name="connsiteX3" fmla="*/ -1 w 1954456"/>
              <a:gd name="connsiteY3" fmla="*/ 752299 h 1178691"/>
              <a:gd name="connsiteX0" fmla="*/ -1 w 1555831"/>
              <a:gd name="connsiteY0" fmla="*/ 1255146 h 1255146"/>
              <a:gd name="connsiteX1" fmla="*/ 1555831 w 1555831"/>
              <a:gd name="connsiteY1" fmla="*/ 0 h 1255146"/>
              <a:gd name="connsiteX2" fmla="*/ 1166108 w 1555831"/>
              <a:gd name="connsiteY2" fmla="*/ 1178691 h 1255146"/>
              <a:gd name="connsiteX3" fmla="*/ -1 w 1555831"/>
              <a:gd name="connsiteY3" fmla="*/ 1255146 h 1255146"/>
              <a:gd name="connsiteX0" fmla="*/ -1 w 1555831"/>
              <a:gd name="connsiteY0" fmla="*/ 1255146 h 1255146"/>
              <a:gd name="connsiteX1" fmla="*/ 1555831 w 1555831"/>
              <a:gd name="connsiteY1" fmla="*/ 0 h 1255146"/>
              <a:gd name="connsiteX2" fmla="*/ 1153781 w 1555831"/>
              <a:gd name="connsiteY2" fmla="*/ 1112559 h 1255146"/>
              <a:gd name="connsiteX3" fmla="*/ -1 w 1555831"/>
              <a:gd name="connsiteY3" fmla="*/ 1255146 h 1255146"/>
              <a:gd name="connsiteX0" fmla="*/ 1 w 1524084"/>
              <a:gd name="connsiteY0" fmla="*/ 1278727 h 1278727"/>
              <a:gd name="connsiteX1" fmla="*/ 1524084 w 1524084"/>
              <a:gd name="connsiteY1" fmla="*/ 0 h 1278727"/>
              <a:gd name="connsiteX2" fmla="*/ 1122034 w 1524084"/>
              <a:gd name="connsiteY2" fmla="*/ 1112559 h 1278727"/>
              <a:gd name="connsiteX3" fmla="*/ 1 w 1524084"/>
              <a:gd name="connsiteY3" fmla="*/ 1278727 h 127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84" h="1278727">
                <a:moveTo>
                  <a:pt x="1" y="1278727"/>
                </a:moveTo>
                <a:lnTo>
                  <a:pt x="1524084" y="0"/>
                </a:lnTo>
                <a:lnTo>
                  <a:pt x="1122034" y="1112559"/>
                </a:lnTo>
                <a:lnTo>
                  <a:pt x="1" y="1278727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矩形 13"/>
          <p:cNvSpPr/>
          <p:nvPr/>
        </p:nvSpPr>
        <p:spPr>
          <a:xfrm rot="11846676">
            <a:off x="1384448" y="5242743"/>
            <a:ext cx="747554" cy="425686"/>
          </a:xfrm>
          <a:custGeom>
            <a:avLst/>
            <a:gdLst>
              <a:gd name="connsiteX0" fmla="*/ 0 w 2657475"/>
              <a:gd name="connsiteY0" fmla="*/ 0 h 757237"/>
              <a:gd name="connsiteX1" fmla="*/ 2657475 w 2657475"/>
              <a:gd name="connsiteY1" fmla="*/ 0 h 757237"/>
              <a:gd name="connsiteX2" fmla="*/ 2657475 w 2657475"/>
              <a:gd name="connsiteY2" fmla="*/ 757237 h 757237"/>
              <a:gd name="connsiteX3" fmla="*/ 0 w 2657475"/>
              <a:gd name="connsiteY3" fmla="*/ 757237 h 757237"/>
              <a:gd name="connsiteX4" fmla="*/ 0 w 2657475"/>
              <a:gd name="connsiteY4" fmla="*/ 0 h 757237"/>
              <a:gd name="connsiteX0" fmla="*/ 152400 w 2809875"/>
              <a:gd name="connsiteY0" fmla="*/ 0 h 833437"/>
              <a:gd name="connsiteX1" fmla="*/ 2809875 w 2809875"/>
              <a:gd name="connsiteY1" fmla="*/ 0 h 833437"/>
              <a:gd name="connsiteX2" fmla="*/ 2809875 w 2809875"/>
              <a:gd name="connsiteY2" fmla="*/ 757237 h 833437"/>
              <a:gd name="connsiteX3" fmla="*/ 0 w 2809875"/>
              <a:gd name="connsiteY3" fmla="*/ 833437 h 833437"/>
              <a:gd name="connsiteX4" fmla="*/ 152400 w 2809875"/>
              <a:gd name="connsiteY4" fmla="*/ 0 h 833437"/>
              <a:gd name="connsiteX0" fmla="*/ 152400 w 2809875"/>
              <a:gd name="connsiteY0" fmla="*/ 22860 h 856297"/>
              <a:gd name="connsiteX1" fmla="*/ 2268855 w 2809875"/>
              <a:gd name="connsiteY1" fmla="*/ 0 h 856297"/>
              <a:gd name="connsiteX2" fmla="*/ 2809875 w 2809875"/>
              <a:gd name="connsiteY2" fmla="*/ 780097 h 856297"/>
              <a:gd name="connsiteX3" fmla="*/ 0 w 2809875"/>
              <a:gd name="connsiteY3" fmla="*/ 856297 h 856297"/>
              <a:gd name="connsiteX4" fmla="*/ 152400 w 2809875"/>
              <a:gd name="connsiteY4" fmla="*/ 22860 h 856297"/>
              <a:gd name="connsiteX0" fmla="*/ 152400 w 2268855"/>
              <a:gd name="connsiteY0" fmla="*/ 22860 h 856297"/>
              <a:gd name="connsiteX1" fmla="*/ 2268855 w 2268855"/>
              <a:gd name="connsiteY1" fmla="*/ 0 h 856297"/>
              <a:gd name="connsiteX2" fmla="*/ 0 w 2268855"/>
              <a:gd name="connsiteY2" fmla="*/ 856297 h 856297"/>
              <a:gd name="connsiteX3" fmla="*/ 152400 w 2268855"/>
              <a:gd name="connsiteY3" fmla="*/ 22860 h 856297"/>
              <a:gd name="connsiteX0" fmla="*/ -1 w 2116454"/>
              <a:gd name="connsiteY0" fmla="*/ 22860 h 940628"/>
              <a:gd name="connsiteX1" fmla="*/ 2116454 w 2116454"/>
              <a:gd name="connsiteY1" fmla="*/ 0 h 940628"/>
              <a:gd name="connsiteX2" fmla="*/ 87439 w 2116454"/>
              <a:gd name="connsiteY2" fmla="*/ 940628 h 940628"/>
              <a:gd name="connsiteX3" fmla="*/ -1 w 2116454"/>
              <a:gd name="connsiteY3" fmla="*/ 22860 h 940628"/>
              <a:gd name="connsiteX0" fmla="*/ -1 w 2538911"/>
              <a:gd name="connsiteY0" fmla="*/ 315080 h 940628"/>
              <a:gd name="connsiteX1" fmla="*/ 2538911 w 2538911"/>
              <a:gd name="connsiteY1" fmla="*/ 0 h 940628"/>
              <a:gd name="connsiteX2" fmla="*/ 509896 w 2538911"/>
              <a:gd name="connsiteY2" fmla="*/ 940628 h 940628"/>
              <a:gd name="connsiteX3" fmla="*/ -1 w 2538911"/>
              <a:gd name="connsiteY3" fmla="*/ 315080 h 940628"/>
              <a:gd name="connsiteX0" fmla="*/ 1 w 2198936"/>
              <a:gd name="connsiteY0" fmla="*/ 125668 h 751216"/>
              <a:gd name="connsiteX1" fmla="*/ 2198936 w 2198936"/>
              <a:gd name="connsiteY1" fmla="*/ 0 h 751216"/>
              <a:gd name="connsiteX2" fmla="*/ 509898 w 2198936"/>
              <a:gd name="connsiteY2" fmla="*/ 751216 h 751216"/>
              <a:gd name="connsiteX3" fmla="*/ 1 w 2198936"/>
              <a:gd name="connsiteY3" fmla="*/ 125668 h 751216"/>
              <a:gd name="connsiteX0" fmla="*/ -1 w 2198934"/>
              <a:gd name="connsiteY0" fmla="*/ 125668 h 774892"/>
              <a:gd name="connsiteX1" fmla="*/ 2198934 w 2198934"/>
              <a:gd name="connsiteY1" fmla="*/ 0 h 774892"/>
              <a:gd name="connsiteX2" fmla="*/ 467398 w 2198934"/>
              <a:gd name="connsiteY2" fmla="*/ 774892 h 774892"/>
              <a:gd name="connsiteX3" fmla="*/ -1 w 2198934"/>
              <a:gd name="connsiteY3" fmla="*/ 125668 h 774892"/>
              <a:gd name="connsiteX0" fmla="*/ -1 w 2198934"/>
              <a:gd name="connsiteY0" fmla="*/ 125668 h 883676"/>
              <a:gd name="connsiteX1" fmla="*/ 2198934 w 2198934"/>
              <a:gd name="connsiteY1" fmla="*/ 0 h 883676"/>
              <a:gd name="connsiteX2" fmla="*/ 68322 w 2198934"/>
              <a:gd name="connsiteY2" fmla="*/ 883677 h 883676"/>
              <a:gd name="connsiteX3" fmla="*/ -1 w 2198934"/>
              <a:gd name="connsiteY3" fmla="*/ 125668 h 883676"/>
              <a:gd name="connsiteX0" fmla="*/ 1 w 2369503"/>
              <a:gd name="connsiteY0" fmla="*/ 247732 h 883677"/>
              <a:gd name="connsiteX1" fmla="*/ 2369503 w 2369503"/>
              <a:gd name="connsiteY1" fmla="*/ 0 h 883677"/>
              <a:gd name="connsiteX2" fmla="*/ 238891 w 2369503"/>
              <a:gd name="connsiteY2" fmla="*/ 883677 h 883677"/>
              <a:gd name="connsiteX3" fmla="*/ 1 w 2369503"/>
              <a:gd name="connsiteY3" fmla="*/ 247732 h 883677"/>
              <a:gd name="connsiteX0" fmla="*/ 1 w 2369503"/>
              <a:gd name="connsiteY0" fmla="*/ 247732 h 783648"/>
              <a:gd name="connsiteX1" fmla="*/ 2369503 w 2369503"/>
              <a:gd name="connsiteY1" fmla="*/ 0 h 783648"/>
              <a:gd name="connsiteX2" fmla="*/ 136974 w 2369503"/>
              <a:gd name="connsiteY2" fmla="*/ 783648 h 783648"/>
              <a:gd name="connsiteX3" fmla="*/ 1 w 2369503"/>
              <a:gd name="connsiteY3" fmla="*/ 247732 h 783648"/>
              <a:gd name="connsiteX0" fmla="*/ 1 w 2397449"/>
              <a:gd name="connsiteY0" fmla="*/ 225451 h 761367"/>
              <a:gd name="connsiteX1" fmla="*/ 2397448 w 2397449"/>
              <a:gd name="connsiteY1" fmla="*/ 0 h 761367"/>
              <a:gd name="connsiteX2" fmla="*/ 136974 w 2397449"/>
              <a:gd name="connsiteY2" fmla="*/ 761367 h 761367"/>
              <a:gd name="connsiteX3" fmla="*/ 1 w 2397449"/>
              <a:gd name="connsiteY3" fmla="*/ 225451 h 761367"/>
              <a:gd name="connsiteX0" fmla="*/ 1 w 2397449"/>
              <a:gd name="connsiteY0" fmla="*/ 225451 h 786256"/>
              <a:gd name="connsiteX1" fmla="*/ 2397448 w 2397449"/>
              <a:gd name="connsiteY1" fmla="*/ 0 h 786256"/>
              <a:gd name="connsiteX2" fmla="*/ 150532 w 2397449"/>
              <a:gd name="connsiteY2" fmla="*/ 786256 h 786256"/>
              <a:gd name="connsiteX3" fmla="*/ 1 w 2397449"/>
              <a:gd name="connsiteY3" fmla="*/ 225451 h 786256"/>
              <a:gd name="connsiteX0" fmla="*/ 1 w 2390052"/>
              <a:gd name="connsiteY0" fmla="*/ 217273 h 778078"/>
              <a:gd name="connsiteX1" fmla="*/ 2390052 w 2390052"/>
              <a:gd name="connsiteY1" fmla="*/ 0 h 778078"/>
              <a:gd name="connsiteX2" fmla="*/ 150532 w 2390052"/>
              <a:gd name="connsiteY2" fmla="*/ 778078 h 778078"/>
              <a:gd name="connsiteX3" fmla="*/ 1 w 2390052"/>
              <a:gd name="connsiteY3" fmla="*/ 217273 h 778078"/>
              <a:gd name="connsiteX0" fmla="*/ 1 w 2350595"/>
              <a:gd name="connsiteY0" fmla="*/ 213541 h 774346"/>
              <a:gd name="connsiteX1" fmla="*/ 2350595 w 2350595"/>
              <a:gd name="connsiteY1" fmla="*/ 0 h 774346"/>
              <a:gd name="connsiteX2" fmla="*/ 150532 w 2350595"/>
              <a:gd name="connsiteY2" fmla="*/ 774346 h 774346"/>
              <a:gd name="connsiteX3" fmla="*/ 1 w 2350595"/>
              <a:gd name="connsiteY3" fmla="*/ 213541 h 774346"/>
              <a:gd name="connsiteX0" fmla="*/ 1 w 2366780"/>
              <a:gd name="connsiteY0" fmla="*/ 216474 h 777279"/>
              <a:gd name="connsiteX1" fmla="*/ 2366780 w 2366780"/>
              <a:gd name="connsiteY1" fmla="*/ -1 h 777279"/>
              <a:gd name="connsiteX2" fmla="*/ 150532 w 2366780"/>
              <a:gd name="connsiteY2" fmla="*/ 777279 h 777279"/>
              <a:gd name="connsiteX3" fmla="*/ 1 w 2366780"/>
              <a:gd name="connsiteY3" fmla="*/ 216474 h 77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780" h="777279">
                <a:moveTo>
                  <a:pt x="1" y="216474"/>
                </a:moveTo>
                <a:lnTo>
                  <a:pt x="2366780" y="-1"/>
                </a:lnTo>
                <a:lnTo>
                  <a:pt x="150532" y="777279"/>
                </a:lnTo>
                <a:lnTo>
                  <a:pt x="1" y="216474"/>
                </a:lnTo>
                <a:close/>
              </a:path>
            </a:pathLst>
          </a:cu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04969" y="826288"/>
            <a:ext cx="862421" cy="964430"/>
          </a:xfrm>
          <a:custGeom>
            <a:avLst/>
            <a:gdLst>
              <a:gd name="connsiteX0" fmla="*/ 0 w 2017486"/>
              <a:gd name="connsiteY0" fmla="*/ 0 h 4876800"/>
              <a:gd name="connsiteX1" fmla="*/ 2017486 w 2017486"/>
              <a:gd name="connsiteY1" fmla="*/ 0 h 4876800"/>
              <a:gd name="connsiteX2" fmla="*/ 2017486 w 2017486"/>
              <a:gd name="connsiteY2" fmla="*/ 4876800 h 4876800"/>
              <a:gd name="connsiteX3" fmla="*/ 0 w 2017486"/>
              <a:gd name="connsiteY3" fmla="*/ 4876800 h 4876800"/>
              <a:gd name="connsiteX4" fmla="*/ 0 w 2017486"/>
              <a:gd name="connsiteY4" fmla="*/ 0 h 4876800"/>
              <a:gd name="connsiteX0" fmla="*/ 0 w 2017486"/>
              <a:gd name="connsiteY0" fmla="*/ 0 h 4876800"/>
              <a:gd name="connsiteX1" fmla="*/ 551543 w 2017486"/>
              <a:gd name="connsiteY1" fmla="*/ 0 h 4876800"/>
              <a:gd name="connsiteX2" fmla="*/ 2017486 w 2017486"/>
              <a:gd name="connsiteY2" fmla="*/ 4876800 h 4876800"/>
              <a:gd name="connsiteX3" fmla="*/ 0 w 2017486"/>
              <a:gd name="connsiteY3" fmla="*/ 4876800 h 4876800"/>
              <a:gd name="connsiteX4" fmla="*/ 0 w 2017486"/>
              <a:gd name="connsiteY4" fmla="*/ 0 h 4876800"/>
              <a:gd name="connsiteX0" fmla="*/ 0 w 2148114"/>
              <a:gd name="connsiteY0" fmla="*/ 0 h 4876800"/>
              <a:gd name="connsiteX1" fmla="*/ 682171 w 2148114"/>
              <a:gd name="connsiteY1" fmla="*/ 0 h 4876800"/>
              <a:gd name="connsiteX2" fmla="*/ 2148114 w 2148114"/>
              <a:gd name="connsiteY2" fmla="*/ 4876800 h 4876800"/>
              <a:gd name="connsiteX3" fmla="*/ 130628 w 2148114"/>
              <a:gd name="connsiteY3" fmla="*/ 4876800 h 4876800"/>
              <a:gd name="connsiteX4" fmla="*/ 0 w 2148114"/>
              <a:gd name="connsiteY4" fmla="*/ 0 h 4876800"/>
              <a:gd name="connsiteX0" fmla="*/ 87086 w 2235200"/>
              <a:gd name="connsiteY0" fmla="*/ 0 h 4876800"/>
              <a:gd name="connsiteX1" fmla="*/ 769257 w 2235200"/>
              <a:gd name="connsiteY1" fmla="*/ 0 h 4876800"/>
              <a:gd name="connsiteX2" fmla="*/ 2235200 w 2235200"/>
              <a:gd name="connsiteY2" fmla="*/ 4876800 h 4876800"/>
              <a:gd name="connsiteX3" fmla="*/ 0 w 2235200"/>
              <a:gd name="connsiteY3" fmla="*/ 159657 h 4876800"/>
              <a:gd name="connsiteX4" fmla="*/ 87086 w 2235200"/>
              <a:gd name="connsiteY4" fmla="*/ 0 h 4876800"/>
              <a:gd name="connsiteX0" fmla="*/ 87086 w 2235200"/>
              <a:gd name="connsiteY0" fmla="*/ 2382 h 4879182"/>
              <a:gd name="connsiteX1" fmla="*/ 785926 w 2235200"/>
              <a:gd name="connsiteY1" fmla="*/ 0 h 4879182"/>
              <a:gd name="connsiteX2" fmla="*/ 2235200 w 2235200"/>
              <a:gd name="connsiteY2" fmla="*/ 4879182 h 4879182"/>
              <a:gd name="connsiteX3" fmla="*/ 0 w 2235200"/>
              <a:gd name="connsiteY3" fmla="*/ 162039 h 4879182"/>
              <a:gd name="connsiteX4" fmla="*/ 87086 w 2235200"/>
              <a:gd name="connsiteY4" fmla="*/ 2382 h 4879182"/>
              <a:gd name="connsiteX0" fmla="*/ 87086 w 1451429"/>
              <a:gd name="connsiteY0" fmla="*/ 2382 h 2295639"/>
              <a:gd name="connsiteX1" fmla="*/ 785926 w 1451429"/>
              <a:gd name="connsiteY1" fmla="*/ 0 h 2295639"/>
              <a:gd name="connsiteX2" fmla="*/ 1451429 w 1451429"/>
              <a:gd name="connsiteY2" fmla="*/ 2295639 h 2295639"/>
              <a:gd name="connsiteX3" fmla="*/ 0 w 1451429"/>
              <a:gd name="connsiteY3" fmla="*/ 162039 h 2295639"/>
              <a:gd name="connsiteX4" fmla="*/ 87086 w 1451429"/>
              <a:gd name="connsiteY4" fmla="*/ 2382 h 2295639"/>
              <a:gd name="connsiteX0" fmla="*/ 87086 w 1451429"/>
              <a:gd name="connsiteY0" fmla="*/ 2382 h 2299489"/>
              <a:gd name="connsiteX1" fmla="*/ 785926 w 1451429"/>
              <a:gd name="connsiteY1" fmla="*/ 0 h 2299489"/>
              <a:gd name="connsiteX2" fmla="*/ 1451429 w 1451429"/>
              <a:gd name="connsiteY2" fmla="*/ 2295639 h 2299489"/>
              <a:gd name="connsiteX3" fmla="*/ 1206138 w 1451429"/>
              <a:gd name="connsiteY3" fmla="*/ 2212182 h 2299489"/>
              <a:gd name="connsiteX4" fmla="*/ 0 w 1451429"/>
              <a:gd name="connsiteY4" fmla="*/ 162039 h 2299489"/>
              <a:gd name="connsiteX5" fmla="*/ 87086 w 1451429"/>
              <a:gd name="connsiteY5" fmla="*/ 2382 h 2299489"/>
              <a:gd name="connsiteX0" fmla="*/ 87086 w 1451429"/>
              <a:gd name="connsiteY0" fmla="*/ 2382 h 2295639"/>
              <a:gd name="connsiteX1" fmla="*/ 785926 w 1451429"/>
              <a:gd name="connsiteY1" fmla="*/ 0 h 2295639"/>
              <a:gd name="connsiteX2" fmla="*/ 1451429 w 1451429"/>
              <a:gd name="connsiteY2" fmla="*/ 2295639 h 2295639"/>
              <a:gd name="connsiteX3" fmla="*/ 1206138 w 1451429"/>
              <a:gd name="connsiteY3" fmla="*/ 2212182 h 2295639"/>
              <a:gd name="connsiteX4" fmla="*/ 0 w 1451429"/>
              <a:gd name="connsiteY4" fmla="*/ 162039 h 2295639"/>
              <a:gd name="connsiteX5" fmla="*/ 87086 w 1451429"/>
              <a:gd name="connsiteY5" fmla="*/ 2382 h 2295639"/>
              <a:gd name="connsiteX0" fmla="*/ 87086 w 1451429"/>
              <a:gd name="connsiteY0" fmla="*/ 2382 h 2219439"/>
              <a:gd name="connsiteX1" fmla="*/ 785926 w 1451429"/>
              <a:gd name="connsiteY1" fmla="*/ 0 h 2219439"/>
              <a:gd name="connsiteX2" fmla="*/ 1451429 w 1451429"/>
              <a:gd name="connsiteY2" fmla="*/ 2219439 h 2219439"/>
              <a:gd name="connsiteX3" fmla="*/ 1206138 w 1451429"/>
              <a:gd name="connsiteY3" fmla="*/ 2212182 h 2219439"/>
              <a:gd name="connsiteX4" fmla="*/ 0 w 1451429"/>
              <a:gd name="connsiteY4" fmla="*/ 162039 h 2219439"/>
              <a:gd name="connsiteX5" fmla="*/ 87086 w 1451429"/>
              <a:gd name="connsiteY5" fmla="*/ 2382 h 2219439"/>
              <a:gd name="connsiteX0" fmla="*/ 87086 w 1451429"/>
              <a:gd name="connsiteY0" fmla="*/ 2382 h 2231882"/>
              <a:gd name="connsiteX1" fmla="*/ 785926 w 1451429"/>
              <a:gd name="connsiteY1" fmla="*/ 0 h 2231882"/>
              <a:gd name="connsiteX2" fmla="*/ 1451429 w 1451429"/>
              <a:gd name="connsiteY2" fmla="*/ 2219439 h 2231882"/>
              <a:gd name="connsiteX3" fmla="*/ 1206138 w 1451429"/>
              <a:gd name="connsiteY3" fmla="*/ 2212182 h 2231882"/>
              <a:gd name="connsiteX4" fmla="*/ 0 w 1451429"/>
              <a:gd name="connsiteY4" fmla="*/ 162039 h 2231882"/>
              <a:gd name="connsiteX5" fmla="*/ 87086 w 1451429"/>
              <a:gd name="connsiteY5" fmla="*/ 2382 h 2231882"/>
              <a:gd name="connsiteX0" fmla="*/ 87086 w 1451429"/>
              <a:gd name="connsiteY0" fmla="*/ 2382 h 2219439"/>
              <a:gd name="connsiteX1" fmla="*/ 785926 w 1451429"/>
              <a:gd name="connsiteY1" fmla="*/ 0 h 2219439"/>
              <a:gd name="connsiteX2" fmla="*/ 1451429 w 1451429"/>
              <a:gd name="connsiteY2" fmla="*/ 2219439 h 2219439"/>
              <a:gd name="connsiteX3" fmla="*/ 1206138 w 1451429"/>
              <a:gd name="connsiteY3" fmla="*/ 2212182 h 2219439"/>
              <a:gd name="connsiteX4" fmla="*/ 0 w 1451429"/>
              <a:gd name="connsiteY4" fmla="*/ 162039 h 2219439"/>
              <a:gd name="connsiteX5" fmla="*/ 87086 w 1451429"/>
              <a:gd name="connsiteY5" fmla="*/ 2382 h 2219439"/>
              <a:gd name="connsiteX0" fmla="*/ 87086 w 1206138"/>
              <a:gd name="connsiteY0" fmla="*/ 2382 h 2212182"/>
              <a:gd name="connsiteX1" fmla="*/ 785926 w 1206138"/>
              <a:gd name="connsiteY1" fmla="*/ 0 h 2212182"/>
              <a:gd name="connsiteX2" fmla="*/ 1132115 w 1206138"/>
              <a:gd name="connsiteY2" fmla="*/ 1141859 h 2212182"/>
              <a:gd name="connsiteX3" fmla="*/ 1206138 w 1206138"/>
              <a:gd name="connsiteY3" fmla="*/ 2212182 h 2212182"/>
              <a:gd name="connsiteX4" fmla="*/ 0 w 1206138"/>
              <a:gd name="connsiteY4" fmla="*/ 162039 h 2212182"/>
              <a:gd name="connsiteX5" fmla="*/ 87086 w 1206138"/>
              <a:gd name="connsiteY5" fmla="*/ 2382 h 2212182"/>
              <a:gd name="connsiteX0" fmla="*/ 87086 w 1132115"/>
              <a:gd name="connsiteY0" fmla="*/ 2382 h 1251097"/>
              <a:gd name="connsiteX1" fmla="*/ 785926 w 1132115"/>
              <a:gd name="connsiteY1" fmla="*/ 0 h 1251097"/>
              <a:gd name="connsiteX2" fmla="*/ 1132115 w 1132115"/>
              <a:gd name="connsiteY2" fmla="*/ 1141859 h 1251097"/>
              <a:gd name="connsiteX3" fmla="*/ 640081 w 1132115"/>
              <a:gd name="connsiteY3" fmla="*/ 1251097 h 1251097"/>
              <a:gd name="connsiteX4" fmla="*/ 0 w 1132115"/>
              <a:gd name="connsiteY4" fmla="*/ 162039 h 1251097"/>
              <a:gd name="connsiteX5" fmla="*/ 87086 w 1132115"/>
              <a:gd name="connsiteY5" fmla="*/ 2382 h 1251097"/>
              <a:gd name="connsiteX0" fmla="*/ 87086 w 1138465"/>
              <a:gd name="connsiteY0" fmla="*/ 2382 h 1251097"/>
              <a:gd name="connsiteX1" fmla="*/ 785926 w 1138465"/>
              <a:gd name="connsiteY1" fmla="*/ 0 h 1251097"/>
              <a:gd name="connsiteX2" fmla="*/ 1138465 w 1138465"/>
              <a:gd name="connsiteY2" fmla="*/ 1129117 h 1251097"/>
              <a:gd name="connsiteX3" fmla="*/ 640081 w 1138465"/>
              <a:gd name="connsiteY3" fmla="*/ 1251097 h 1251097"/>
              <a:gd name="connsiteX4" fmla="*/ 0 w 1138465"/>
              <a:gd name="connsiteY4" fmla="*/ 162039 h 1251097"/>
              <a:gd name="connsiteX5" fmla="*/ 87086 w 1138465"/>
              <a:gd name="connsiteY5" fmla="*/ 2382 h 1251097"/>
              <a:gd name="connsiteX0" fmla="*/ 87086 w 1107985"/>
              <a:gd name="connsiteY0" fmla="*/ 2382 h 1251097"/>
              <a:gd name="connsiteX1" fmla="*/ 785926 w 1107985"/>
              <a:gd name="connsiteY1" fmla="*/ 0 h 1251097"/>
              <a:gd name="connsiteX2" fmla="*/ 1107985 w 1107985"/>
              <a:gd name="connsiteY2" fmla="*/ 1121472 h 1251097"/>
              <a:gd name="connsiteX3" fmla="*/ 640081 w 1107985"/>
              <a:gd name="connsiteY3" fmla="*/ 1251097 h 1251097"/>
              <a:gd name="connsiteX4" fmla="*/ 0 w 1107985"/>
              <a:gd name="connsiteY4" fmla="*/ 162039 h 1251097"/>
              <a:gd name="connsiteX5" fmla="*/ 87086 w 1107985"/>
              <a:gd name="connsiteY5" fmla="*/ 2382 h 1251097"/>
              <a:gd name="connsiteX0" fmla="*/ 87086 w 1130845"/>
              <a:gd name="connsiteY0" fmla="*/ 2382 h 1251097"/>
              <a:gd name="connsiteX1" fmla="*/ 785926 w 1130845"/>
              <a:gd name="connsiteY1" fmla="*/ 0 h 1251097"/>
              <a:gd name="connsiteX2" fmla="*/ 1130845 w 1130845"/>
              <a:gd name="connsiteY2" fmla="*/ 1121472 h 1251097"/>
              <a:gd name="connsiteX3" fmla="*/ 640081 w 1130845"/>
              <a:gd name="connsiteY3" fmla="*/ 1251097 h 1251097"/>
              <a:gd name="connsiteX4" fmla="*/ 0 w 1130845"/>
              <a:gd name="connsiteY4" fmla="*/ 162039 h 1251097"/>
              <a:gd name="connsiteX5" fmla="*/ 87086 w 1130845"/>
              <a:gd name="connsiteY5" fmla="*/ 2382 h 1251097"/>
              <a:gd name="connsiteX0" fmla="*/ 48986 w 1130845"/>
              <a:gd name="connsiteY0" fmla="*/ 2382 h 1251097"/>
              <a:gd name="connsiteX1" fmla="*/ 785926 w 1130845"/>
              <a:gd name="connsiteY1" fmla="*/ 0 h 1251097"/>
              <a:gd name="connsiteX2" fmla="*/ 1130845 w 1130845"/>
              <a:gd name="connsiteY2" fmla="*/ 1121472 h 1251097"/>
              <a:gd name="connsiteX3" fmla="*/ 640081 w 1130845"/>
              <a:gd name="connsiteY3" fmla="*/ 1251097 h 1251097"/>
              <a:gd name="connsiteX4" fmla="*/ 0 w 1130845"/>
              <a:gd name="connsiteY4" fmla="*/ 162039 h 1251097"/>
              <a:gd name="connsiteX5" fmla="*/ 48986 w 1130845"/>
              <a:gd name="connsiteY5" fmla="*/ 2382 h 1251097"/>
              <a:gd name="connsiteX0" fmla="*/ 68036 w 1149895"/>
              <a:gd name="connsiteY0" fmla="*/ 2382 h 1251097"/>
              <a:gd name="connsiteX1" fmla="*/ 804976 w 1149895"/>
              <a:gd name="connsiteY1" fmla="*/ 0 h 1251097"/>
              <a:gd name="connsiteX2" fmla="*/ 1149895 w 1149895"/>
              <a:gd name="connsiteY2" fmla="*/ 1121472 h 1251097"/>
              <a:gd name="connsiteX3" fmla="*/ 659131 w 1149895"/>
              <a:gd name="connsiteY3" fmla="*/ 1251097 h 1251097"/>
              <a:gd name="connsiteX4" fmla="*/ 0 w 1149895"/>
              <a:gd name="connsiteY4" fmla="*/ 155668 h 1251097"/>
              <a:gd name="connsiteX5" fmla="*/ 68036 w 1149895"/>
              <a:gd name="connsiteY5" fmla="*/ 2382 h 1251097"/>
              <a:gd name="connsiteX0" fmla="*/ 68036 w 1149895"/>
              <a:gd name="connsiteY0" fmla="*/ 2382 h 1251097"/>
              <a:gd name="connsiteX1" fmla="*/ 804976 w 1149895"/>
              <a:gd name="connsiteY1" fmla="*/ 0 h 1251097"/>
              <a:gd name="connsiteX2" fmla="*/ 1149895 w 1149895"/>
              <a:gd name="connsiteY2" fmla="*/ 1121472 h 1251097"/>
              <a:gd name="connsiteX3" fmla="*/ 659131 w 1149895"/>
              <a:gd name="connsiteY3" fmla="*/ 1251097 h 1251097"/>
              <a:gd name="connsiteX4" fmla="*/ 0 w 1149895"/>
              <a:gd name="connsiteY4" fmla="*/ 155668 h 1251097"/>
              <a:gd name="connsiteX5" fmla="*/ 68036 w 1149895"/>
              <a:gd name="connsiteY5" fmla="*/ 2382 h 1251097"/>
              <a:gd name="connsiteX0" fmla="*/ 68036 w 1149895"/>
              <a:gd name="connsiteY0" fmla="*/ 2382 h 1251097"/>
              <a:gd name="connsiteX1" fmla="*/ 804976 w 1149895"/>
              <a:gd name="connsiteY1" fmla="*/ 0 h 1251097"/>
              <a:gd name="connsiteX2" fmla="*/ 1149895 w 1149895"/>
              <a:gd name="connsiteY2" fmla="*/ 1121472 h 1251097"/>
              <a:gd name="connsiteX3" fmla="*/ 659131 w 1149895"/>
              <a:gd name="connsiteY3" fmla="*/ 1251097 h 1251097"/>
              <a:gd name="connsiteX4" fmla="*/ 0 w 1149895"/>
              <a:gd name="connsiteY4" fmla="*/ 155668 h 1251097"/>
              <a:gd name="connsiteX5" fmla="*/ 68036 w 1149895"/>
              <a:gd name="connsiteY5" fmla="*/ 2382 h 1251097"/>
              <a:gd name="connsiteX0" fmla="*/ 90261 w 1149895"/>
              <a:gd name="connsiteY0" fmla="*/ 0 h 1290126"/>
              <a:gd name="connsiteX1" fmla="*/ 804976 w 1149895"/>
              <a:gd name="connsiteY1" fmla="*/ 39029 h 1290126"/>
              <a:gd name="connsiteX2" fmla="*/ 1149895 w 1149895"/>
              <a:gd name="connsiteY2" fmla="*/ 1160501 h 1290126"/>
              <a:gd name="connsiteX3" fmla="*/ 659131 w 1149895"/>
              <a:gd name="connsiteY3" fmla="*/ 1290126 h 1290126"/>
              <a:gd name="connsiteX4" fmla="*/ 0 w 1149895"/>
              <a:gd name="connsiteY4" fmla="*/ 194697 h 1290126"/>
              <a:gd name="connsiteX5" fmla="*/ 90261 w 1149895"/>
              <a:gd name="connsiteY5" fmla="*/ 0 h 1290126"/>
              <a:gd name="connsiteX0" fmla="*/ 90261 w 1149895"/>
              <a:gd name="connsiteY0" fmla="*/ 0 h 1290126"/>
              <a:gd name="connsiteX1" fmla="*/ 801801 w 1149895"/>
              <a:gd name="connsiteY1" fmla="*/ 19916 h 1290126"/>
              <a:gd name="connsiteX2" fmla="*/ 1149895 w 1149895"/>
              <a:gd name="connsiteY2" fmla="*/ 1160501 h 1290126"/>
              <a:gd name="connsiteX3" fmla="*/ 659131 w 1149895"/>
              <a:gd name="connsiteY3" fmla="*/ 1290126 h 1290126"/>
              <a:gd name="connsiteX4" fmla="*/ 0 w 1149895"/>
              <a:gd name="connsiteY4" fmla="*/ 194697 h 1290126"/>
              <a:gd name="connsiteX5" fmla="*/ 90261 w 1149895"/>
              <a:gd name="connsiteY5" fmla="*/ 0 h 129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9895" h="1290126">
                <a:moveTo>
                  <a:pt x="90261" y="0"/>
                </a:moveTo>
                <a:lnTo>
                  <a:pt x="801801" y="19916"/>
                </a:lnTo>
                <a:lnTo>
                  <a:pt x="1149895" y="1160501"/>
                </a:lnTo>
                <a:lnTo>
                  <a:pt x="659131" y="1290126"/>
                </a:lnTo>
                <a:lnTo>
                  <a:pt x="0" y="194697"/>
                </a:lnTo>
                <a:lnTo>
                  <a:pt x="90261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43C3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49686" y="1698469"/>
            <a:ext cx="2325972" cy="764936"/>
          </a:xfrm>
          <a:prstGeom prst="rect">
            <a:avLst/>
          </a:pr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矩形 4"/>
          <p:cNvSpPr/>
          <p:nvPr/>
        </p:nvSpPr>
        <p:spPr>
          <a:xfrm>
            <a:off x="5649686" y="2463406"/>
            <a:ext cx="988814" cy="163835"/>
          </a:xfrm>
          <a:custGeom>
            <a:avLst/>
            <a:gdLst>
              <a:gd name="connsiteX0" fmla="*/ 0 w 1106488"/>
              <a:gd name="connsiteY0" fmla="*/ 0 h 200024"/>
              <a:gd name="connsiteX1" fmla="*/ 1106488 w 1106488"/>
              <a:gd name="connsiteY1" fmla="*/ 0 h 200024"/>
              <a:gd name="connsiteX2" fmla="*/ 1106488 w 1106488"/>
              <a:gd name="connsiteY2" fmla="*/ 200024 h 200024"/>
              <a:gd name="connsiteX3" fmla="*/ 0 w 1106488"/>
              <a:gd name="connsiteY3" fmla="*/ 200024 h 200024"/>
              <a:gd name="connsiteX4" fmla="*/ 0 w 1106488"/>
              <a:gd name="connsiteY4" fmla="*/ 0 h 200024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0 w 1318419"/>
              <a:gd name="connsiteY3" fmla="*/ 200024 h 202405"/>
              <a:gd name="connsiteX4" fmla="*/ 0 w 1318419"/>
              <a:gd name="connsiteY4" fmla="*/ 0 h 202405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228600 w 1318419"/>
              <a:gd name="connsiteY3" fmla="*/ 202405 h 202405"/>
              <a:gd name="connsiteX4" fmla="*/ 0 w 1318419"/>
              <a:gd name="connsiteY4" fmla="*/ 0 h 20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419" h="202405">
                <a:moveTo>
                  <a:pt x="0" y="0"/>
                </a:moveTo>
                <a:lnTo>
                  <a:pt x="1106488" y="0"/>
                </a:lnTo>
                <a:lnTo>
                  <a:pt x="1318419" y="202405"/>
                </a:lnTo>
                <a:lnTo>
                  <a:pt x="228600" y="202405"/>
                </a:lnTo>
                <a:lnTo>
                  <a:pt x="0" y="0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矩形 13"/>
          <p:cNvSpPr/>
          <p:nvPr/>
        </p:nvSpPr>
        <p:spPr>
          <a:xfrm>
            <a:off x="1330689" y="5221280"/>
            <a:ext cx="1388297" cy="328806"/>
          </a:xfrm>
          <a:custGeom>
            <a:avLst/>
            <a:gdLst>
              <a:gd name="connsiteX0" fmla="*/ 0 w 2657475"/>
              <a:gd name="connsiteY0" fmla="*/ 0 h 757237"/>
              <a:gd name="connsiteX1" fmla="*/ 2657475 w 2657475"/>
              <a:gd name="connsiteY1" fmla="*/ 0 h 757237"/>
              <a:gd name="connsiteX2" fmla="*/ 2657475 w 2657475"/>
              <a:gd name="connsiteY2" fmla="*/ 757237 h 757237"/>
              <a:gd name="connsiteX3" fmla="*/ 0 w 2657475"/>
              <a:gd name="connsiteY3" fmla="*/ 757237 h 757237"/>
              <a:gd name="connsiteX4" fmla="*/ 0 w 2657475"/>
              <a:gd name="connsiteY4" fmla="*/ 0 h 757237"/>
              <a:gd name="connsiteX0" fmla="*/ 152400 w 2809875"/>
              <a:gd name="connsiteY0" fmla="*/ 0 h 833437"/>
              <a:gd name="connsiteX1" fmla="*/ 2809875 w 2809875"/>
              <a:gd name="connsiteY1" fmla="*/ 0 h 833437"/>
              <a:gd name="connsiteX2" fmla="*/ 2809875 w 2809875"/>
              <a:gd name="connsiteY2" fmla="*/ 757237 h 833437"/>
              <a:gd name="connsiteX3" fmla="*/ 0 w 2809875"/>
              <a:gd name="connsiteY3" fmla="*/ 833437 h 833437"/>
              <a:gd name="connsiteX4" fmla="*/ 152400 w 2809875"/>
              <a:gd name="connsiteY4" fmla="*/ 0 h 833437"/>
              <a:gd name="connsiteX0" fmla="*/ 152400 w 2809875"/>
              <a:gd name="connsiteY0" fmla="*/ 22860 h 856297"/>
              <a:gd name="connsiteX1" fmla="*/ 2268855 w 2809875"/>
              <a:gd name="connsiteY1" fmla="*/ 0 h 856297"/>
              <a:gd name="connsiteX2" fmla="*/ 2809875 w 2809875"/>
              <a:gd name="connsiteY2" fmla="*/ 780097 h 856297"/>
              <a:gd name="connsiteX3" fmla="*/ 0 w 2809875"/>
              <a:gd name="connsiteY3" fmla="*/ 856297 h 856297"/>
              <a:gd name="connsiteX4" fmla="*/ 152400 w 2809875"/>
              <a:gd name="connsiteY4" fmla="*/ 22860 h 856297"/>
              <a:gd name="connsiteX0" fmla="*/ 152400 w 2268855"/>
              <a:gd name="connsiteY0" fmla="*/ 22860 h 856297"/>
              <a:gd name="connsiteX1" fmla="*/ 2268855 w 2268855"/>
              <a:gd name="connsiteY1" fmla="*/ 0 h 856297"/>
              <a:gd name="connsiteX2" fmla="*/ 0 w 2268855"/>
              <a:gd name="connsiteY2" fmla="*/ 856297 h 856297"/>
              <a:gd name="connsiteX3" fmla="*/ 152400 w 2268855"/>
              <a:gd name="connsiteY3" fmla="*/ 22860 h 856297"/>
              <a:gd name="connsiteX0" fmla="*/ 0 w 2116455"/>
              <a:gd name="connsiteY0" fmla="*/ 22860 h 682376"/>
              <a:gd name="connsiteX1" fmla="*/ 2116455 w 2116455"/>
              <a:gd name="connsiteY1" fmla="*/ 0 h 682376"/>
              <a:gd name="connsiteX2" fmla="*/ 4129 w 2116455"/>
              <a:gd name="connsiteY2" fmla="*/ 682376 h 682376"/>
              <a:gd name="connsiteX3" fmla="*/ 0 w 2116455"/>
              <a:gd name="connsiteY3" fmla="*/ 22860 h 682376"/>
              <a:gd name="connsiteX0" fmla="*/ 13347 w 2112410"/>
              <a:gd name="connsiteY0" fmla="*/ 5468 h 682376"/>
              <a:gd name="connsiteX1" fmla="*/ 2112410 w 2112410"/>
              <a:gd name="connsiteY1" fmla="*/ 0 h 682376"/>
              <a:gd name="connsiteX2" fmla="*/ 84 w 2112410"/>
              <a:gd name="connsiteY2" fmla="*/ 682376 h 682376"/>
              <a:gd name="connsiteX3" fmla="*/ 13347 w 2112410"/>
              <a:gd name="connsiteY3" fmla="*/ 5468 h 682376"/>
              <a:gd name="connsiteX0" fmla="*/ 91542 w 2190605"/>
              <a:gd name="connsiteY0" fmla="*/ 5468 h 699768"/>
              <a:gd name="connsiteX1" fmla="*/ 2190605 w 2190605"/>
              <a:gd name="connsiteY1" fmla="*/ 0 h 699768"/>
              <a:gd name="connsiteX2" fmla="*/ 14 w 2190605"/>
              <a:gd name="connsiteY2" fmla="*/ 699768 h 699768"/>
              <a:gd name="connsiteX3" fmla="*/ 91542 w 2190605"/>
              <a:gd name="connsiteY3" fmla="*/ 5468 h 699768"/>
              <a:gd name="connsiteX0" fmla="*/ 91528 w 2190591"/>
              <a:gd name="connsiteY0" fmla="*/ 5468 h 699768"/>
              <a:gd name="connsiteX1" fmla="*/ 2190591 w 2190591"/>
              <a:gd name="connsiteY1" fmla="*/ 0 h 699768"/>
              <a:gd name="connsiteX2" fmla="*/ 0 w 2190591"/>
              <a:gd name="connsiteY2" fmla="*/ 699768 h 699768"/>
              <a:gd name="connsiteX3" fmla="*/ 91528 w 2190591"/>
              <a:gd name="connsiteY3" fmla="*/ 5468 h 699768"/>
              <a:gd name="connsiteX0" fmla="*/ 39352 w 2138415"/>
              <a:gd name="connsiteY0" fmla="*/ 5468 h 491062"/>
              <a:gd name="connsiteX1" fmla="*/ 2138415 w 2138415"/>
              <a:gd name="connsiteY1" fmla="*/ 0 h 491062"/>
              <a:gd name="connsiteX2" fmla="*/ 0 w 2138415"/>
              <a:gd name="connsiteY2" fmla="*/ 491062 h 491062"/>
              <a:gd name="connsiteX3" fmla="*/ 39352 w 2138415"/>
              <a:gd name="connsiteY3" fmla="*/ 5468 h 491062"/>
              <a:gd name="connsiteX0" fmla="*/ 185445 w 2138415"/>
              <a:gd name="connsiteY0" fmla="*/ 5468 h 491062"/>
              <a:gd name="connsiteX1" fmla="*/ 2138415 w 2138415"/>
              <a:gd name="connsiteY1" fmla="*/ 0 h 491062"/>
              <a:gd name="connsiteX2" fmla="*/ 0 w 2138415"/>
              <a:gd name="connsiteY2" fmla="*/ 491062 h 491062"/>
              <a:gd name="connsiteX3" fmla="*/ 185445 w 2138415"/>
              <a:gd name="connsiteY3" fmla="*/ 5468 h 491062"/>
              <a:gd name="connsiteX0" fmla="*/ 540245 w 2493215"/>
              <a:gd name="connsiteY0" fmla="*/ 5468 h 522368"/>
              <a:gd name="connsiteX1" fmla="*/ 2493215 w 2493215"/>
              <a:gd name="connsiteY1" fmla="*/ 0 h 522368"/>
              <a:gd name="connsiteX2" fmla="*/ 0 w 2493215"/>
              <a:gd name="connsiteY2" fmla="*/ 522368 h 522368"/>
              <a:gd name="connsiteX3" fmla="*/ 540245 w 2493215"/>
              <a:gd name="connsiteY3" fmla="*/ 5468 h 522368"/>
              <a:gd name="connsiteX0" fmla="*/ 540245 w 2493215"/>
              <a:gd name="connsiteY0" fmla="*/ 5468 h 522368"/>
              <a:gd name="connsiteX1" fmla="*/ 2493215 w 2493215"/>
              <a:gd name="connsiteY1" fmla="*/ 0 h 522368"/>
              <a:gd name="connsiteX2" fmla="*/ 0 w 2493215"/>
              <a:gd name="connsiteY2" fmla="*/ 522368 h 522368"/>
              <a:gd name="connsiteX3" fmla="*/ 540245 w 2493215"/>
              <a:gd name="connsiteY3" fmla="*/ 5468 h 522368"/>
              <a:gd name="connsiteX0" fmla="*/ 540245 w 2493215"/>
              <a:gd name="connsiteY0" fmla="*/ 5468 h 522368"/>
              <a:gd name="connsiteX1" fmla="*/ 2493215 w 2493215"/>
              <a:gd name="connsiteY1" fmla="*/ 0 h 522368"/>
              <a:gd name="connsiteX2" fmla="*/ 0 w 2493215"/>
              <a:gd name="connsiteY2" fmla="*/ 522368 h 522368"/>
              <a:gd name="connsiteX3" fmla="*/ 540245 w 2493215"/>
              <a:gd name="connsiteY3" fmla="*/ 5468 h 522368"/>
              <a:gd name="connsiteX0" fmla="*/ 540245 w 2493215"/>
              <a:gd name="connsiteY0" fmla="*/ 0 h 537770"/>
              <a:gd name="connsiteX1" fmla="*/ 2493215 w 2493215"/>
              <a:gd name="connsiteY1" fmla="*/ 15402 h 537770"/>
              <a:gd name="connsiteX2" fmla="*/ 0 w 2493215"/>
              <a:gd name="connsiteY2" fmla="*/ 537770 h 537770"/>
              <a:gd name="connsiteX3" fmla="*/ 540245 w 2493215"/>
              <a:gd name="connsiteY3" fmla="*/ 0 h 537770"/>
              <a:gd name="connsiteX0" fmla="*/ 581986 w 2534956"/>
              <a:gd name="connsiteY0" fmla="*/ 0 h 600382"/>
              <a:gd name="connsiteX1" fmla="*/ 2534956 w 2534956"/>
              <a:gd name="connsiteY1" fmla="*/ 15402 h 600382"/>
              <a:gd name="connsiteX2" fmla="*/ 0 w 2534956"/>
              <a:gd name="connsiteY2" fmla="*/ 600382 h 600382"/>
              <a:gd name="connsiteX3" fmla="*/ 581986 w 2534956"/>
              <a:gd name="connsiteY3" fmla="*/ 0 h 600382"/>
              <a:gd name="connsiteX0" fmla="*/ 581986 w 2534956"/>
              <a:gd name="connsiteY0" fmla="*/ 0 h 600382"/>
              <a:gd name="connsiteX1" fmla="*/ 2534956 w 2534956"/>
              <a:gd name="connsiteY1" fmla="*/ 15402 h 600382"/>
              <a:gd name="connsiteX2" fmla="*/ 0 w 2534956"/>
              <a:gd name="connsiteY2" fmla="*/ 600382 h 600382"/>
              <a:gd name="connsiteX3" fmla="*/ 581986 w 2534956"/>
              <a:gd name="connsiteY3" fmla="*/ 0 h 60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4956" h="600382">
                <a:moveTo>
                  <a:pt x="581986" y="0"/>
                </a:moveTo>
                <a:lnTo>
                  <a:pt x="2534956" y="15402"/>
                </a:lnTo>
                <a:lnTo>
                  <a:pt x="0" y="600382"/>
                </a:lnTo>
                <a:lnTo>
                  <a:pt x="581986" y="0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12528" y="2627241"/>
            <a:ext cx="2325972" cy="764936"/>
          </a:xfrm>
          <a:prstGeom prst="rect">
            <a:avLst/>
          </a:pr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矩形 4"/>
          <p:cNvSpPr/>
          <p:nvPr/>
        </p:nvSpPr>
        <p:spPr>
          <a:xfrm>
            <a:off x="4312528" y="3374467"/>
            <a:ext cx="988814" cy="163835"/>
          </a:xfrm>
          <a:custGeom>
            <a:avLst/>
            <a:gdLst>
              <a:gd name="connsiteX0" fmla="*/ 0 w 1106488"/>
              <a:gd name="connsiteY0" fmla="*/ 0 h 200024"/>
              <a:gd name="connsiteX1" fmla="*/ 1106488 w 1106488"/>
              <a:gd name="connsiteY1" fmla="*/ 0 h 200024"/>
              <a:gd name="connsiteX2" fmla="*/ 1106488 w 1106488"/>
              <a:gd name="connsiteY2" fmla="*/ 200024 h 200024"/>
              <a:gd name="connsiteX3" fmla="*/ 0 w 1106488"/>
              <a:gd name="connsiteY3" fmla="*/ 200024 h 200024"/>
              <a:gd name="connsiteX4" fmla="*/ 0 w 1106488"/>
              <a:gd name="connsiteY4" fmla="*/ 0 h 200024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0 w 1318419"/>
              <a:gd name="connsiteY3" fmla="*/ 200024 h 202405"/>
              <a:gd name="connsiteX4" fmla="*/ 0 w 1318419"/>
              <a:gd name="connsiteY4" fmla="*/ 0 h 202405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228600 w 1318419"/>
              <a:gd name="connsiteY3" fmla="*/ 202405 h 202405"/>
              <a:gd name="connsiteX4" fmla="*/ 0 w 1318419"/>
              <a:gd name="connsiteY4" fmla="*/ 0 h 20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419" h="202405">
                <a:moveTo>
                  <a:pt x="0" y="0"/>
                </a:moveTo>
                <a:lnTo>
                  <a:pt x="1106488" y="0"/>
                </a:lnTo>
                <a:lnTo>
                  <a:pt x="1318419" y="202405"/>
                </a:lnTo>
                <a:lnTo>
                  <a:pt x="228600" y="202405"/>
                </a:lnTo>
                <a:lnTo>
                  <a:pt x="0" y="0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84895" y="3537156"/>
            <a:ext cx="2325972" cy="764936"/>
          </a:xfrm>
          <a:prstGeom prst="rect">
            <a:avLst/>
          </a:pr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矩形 4"/>
          <p:cNvSpPr/>
          <p:nvPr/>
        </p:nvSpPr>
        <p:spPr>
          <a:xfrm>
            <a:off x="2975371" y="4301095"/>
            <a:ext cx="988814" cy="163835"/>
          </a:xfrm>
          <a:custGeom>
            <a:avLst/>
            <a:gdLst>
              <a:gd name="connsiteX0" fmla="*/ 0 w 1106488"/>
              <a:gd name="connsiteY0" fmla="*/ 0 h 200024"/>
              <a:gd name="connsiteX1" fmla="*/ 1106488 w 1106488"/>
              <a:gd name="connsiteY1" fmla="*/ 0 h 200024"/>
              <a:gd name="connsiteX2" fmla="*/ 1106488 w 1106488"/>
              <a:gd name="connsiteY2" fmla="*/ 200024 h 200024"/>
              <a:gd name="connsiteX3" fmla="*/ 0 w 1106488"/>
              <a:gd name="connsiteY3" fmla="*/ 200024 h 200024"/>
              <a:gd name="connsiteX4" fmla="*/ 0 w 1106488"/>
              <a:gd name="connsiteY4" fmla="*/ 0 h 200024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0 w 1318419"/>
              <a:gd name="connsiteY3" fmla="*/ 200024 h 202405"/>
              <a:gd name="connsiteX4" fmla="*/ 0 w 1318419"/>
              <a:gd name="connsiteY4" fmla="*/ 0 h 202405"/>
              <a:gd name="connsiteX0" fmla="*/ 0 w 1318419"/>
              <a:gd name="connsiteY0" fmla="*/ 0 h 202405"/>
              <a:gd name="connsiteX1" fmla="*/ 1106488 w 1318419"/>
              <a:gd name="connsiteY1" fmla="*/ 0 h 202405"/>
              <a:gd name="connsiteX2" fmla="*/ 1318419 w 1318419"/>
              <a:gd name="connsiteY2" fmla="*/ 202405 h 202405"/>
              <a:gd name="connsiteX3" fmla="*/ 228600 w 1318419"/>
              <a:gd name="connsiteY3" fmla="*/ 202405 h 202405"/>
              <a:gd name="connsiteX4" fmla="*/ 0 w 1318419"/>
              <a:gd name="connsiteY4" fmla="*/ 0 h 20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419" h="202405">
                <a:moveTo>
                  <a:pt x="0" y="0"/>
                </a:moveTo>
                <a:lnTo>
                  <a:pt x="1106488" y="0"/>
                </a:lnTo>
                <a:lnTo>
                  <a:pt x="1318419" y="202405"/>
                </a:lnTo>
                <a:lnTo>
                  <a:pt x="228600" y="202405"/>
                </a:lnTo>
                <a:lnTo>
                  <a:pt x="0" y="0"/>
                </a:lnTo>
                <a:close/>
              </a:path>
            </a:pathLst>
          </a:custGeom>
          <a:solidFill>
            <a:srgbClr val="1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38212" y="4466264"/>
            <a:ext cx="2325972" cy="764936"/>
          </a:xfrm>
          <a:prstGeom prst="rect">
            <a:avLst/>
          </a:prstGeom>
          <a:solidFill>
            <a:srgbClr val="4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9826" y="1188711"/>
            <a:ext cx="3168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5400" b="1">
                <a:solidFill>
                  <a:srgbClr val="41C4E9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DFPLiSong-Bd" panose="02020700000000000000" pitchFamily="18" charset="-120"/>
                <a:ea typeface="DFPLiSong-Bd" panose="02020700000000000000" pitchFamily="18" charset="-120"/>
              </a:rPr>
              <a:t>AGENDA</a:t>
            </a:r>
            <a:endParaRPr lang="zh-CN" altLang="en-US" sz="5400" b="1" dirty="0">
              <a:solidFill>
                <a:srgbClr val="41C4E9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DFPLiSong-Bd" panose="02020700000000000000" pitchFamily="18" charset="-120"/>
              <a:ea typeface="DFPLiSong-Bd" panose="02020700000000000000" pitchFamily="18" charset="-12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45736" y="1739173"/>
            <a:ext cx="18158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Distribution</a:t>
            </a:r>
            <a:endParaRPr lang="zh-CN" altLang="en-US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28453" y="2667944"/>
            <a:ext cx="17388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Series</a:t>
            </a:r>
          </a:p>
          <a:p>
            <a:pPr defTabSz="685800"/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</a:t>
            </a:r>
            <a:endParaRPr lang="zh-CN" altLang="en-US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41797" y="3577859"/>
            <a:ext cx="2171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</a:p>
          <a:p>
            <a:pPr defTabSz="685800"/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Real-time</a:t>
            </a: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34261" y="4485606"/>
            <a:ext cx="18469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r>
              <a:rPr lang="en-US" altLang="zh-CN" sz="2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Suggestions</a:t>
            </a:r>
            <a:endParaRPr lang="zh-CN" altLang="en-US" sz="2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34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Abnormality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27000" y="882562"/>
            <a:ext cx="8882529" cy="5482543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568202" y="1840987"/>
            <a:ext cx="1149911" cy="552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65952" y="4162226"/>
            <a:ext cx="1183623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1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General Pattern - Feedback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145623" y="2593787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56079" y="2607607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86982" y="2593787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178112" y="5348192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095011" y="5348192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065683" y="5348191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48442" y="705526"/>
            <a:ext cx="8700576" cy="573433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5503985" y="2931460"/>
            <a:ext cx="1273331" cy="141866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42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9" y="826731"/>
            <a:ext cx="8686800" cy="5493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General pattern – Water Waste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158548" y="2864577"/>
            <a:ext cx="1273331" cy="141866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4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27000" y="834004"/>
            <a:ext cx="8848912" cy="5459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Special features – streetlight issue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35519" y="3052482"/>
            <a:ext cx="1514056" cy="92112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859086" y="3103052"/>
            <a:ext cx="1514056" cy="92112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2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Special features – tourist attraction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/>
          <p:nvPr/>
        </p:nvPicPr>
        <p:blipFill>
          <a:blip r:embed="rId2"/>
          <a:stretch>
            <a:fillRect/>
          </a:stretch>
        </p:blipFill>
        <p:spPr>
          <a:xfrm>
            <a:off x="127000" y="734388"/>
            <a:ext cx="8848912" cy="553866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63235" y="3972111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61314" y="3961651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34867" y="3954928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3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4" y="880351"/>
            <a:ext cx="8754104" cy="5536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234565" y="4297877"/>
            <a:ext cx="817648" cy="22299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65600" y="4306468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02455" y="4297877"/>
            <a:ext cx="817648" cy="20581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91444" y="311771"/>
            <a:ext cx="8229600" cy="412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n-US" sz="2800" b="1" dirty="0"/>
              <a:t>Special features – airport area</a:t>
            </a:r>
          </a:p>
        </p:txBody>
      </p:sp>
    </p:spTree>
    <p:extLst>
      <p:ext uri="{BB962C8B-B14F-4D97-AF65-F5344CB8AC3E}">
        <p14:creationId xmlns:p14="http://schemas.microsoft.com/office/powerpoint/2010/main" val="3305927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26999" y="686960"/>
            <a:ext cx="8949765" cy="5586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Special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54411" y="3529854"/>
            <a:ext cx="817648" cy="35074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52490" y="3519394"/>
            <a:ext cx="817648" cy="35074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26043" y="3512671"/>
            <a:ext cx="817648" cy="35074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72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11514" y="778966"/>
            <a:ext cx="8575286" cy="5674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Abnormality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65952" y="1270747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627935" y="1270747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89918" y="1272505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602346" y="3088895"/>
            <a:ext cx="815883" cy="34065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86763" y="3160059"/>
            <a:ext cx="815883" cy="28518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73142" y="3059406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602346" y="4943270"/>
            <a:ext cx="815883" cy="3563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96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in population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City Planning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68202" y="1840987"/>
            <a:ext cx="1149911" cy="552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65952" y="4162226"/>
            <a:ext cx="1183623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248442" y="844298"/>
            <a:ext cx="8575286" cy="54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44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in income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City Planning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68202" y="1840987"/>
            <a:ext cx="1149911" cy="552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65952" y="4162226"/>
            <a:ext cx="1183623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95319" y="808380"/>
            <a:ext cx="8633527" cy="545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1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625716" y="1844399"/>
            <a:ext cx="3916631" cy="3238038"/>
            <a:chOff x="3500954" y="1316199"/>
            <a:chExt cx="5222175" cy="4317384"/>
          </a:xfrm>
        </p:grpSpPr>
        <p:sp>
          <p:nvSpPr>
            <p:cNvPr id="2" name="椭圆 1"/>
            <p:cNvSpPr/>
            <p:nvPr/>
          </p:nvSpPr>
          <p:spPr>
            <a:xfrm>
              <a:off x="6921136" y="3699374"/>
              <a:ext cx="1801993" cy="1801993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3854810" y="1670055"/>
              <a:ext cx="3750942" cy="375094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350" dirty="0">
                  <a:solidFill>
                    <a:sysClr val="window" lastClr="FFFFFF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endParaRPr lang="zh-CN" altLang="en-US" sz="1350" dirty="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500954" y="1316199"/>
              <a:ext cx="4317383" cy="4317384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7125969" y="3904208"/>
              <a:ext cx="1474103" cy="147410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336791" y="4115030"/>
              <a:ext cx="1052459" cy="1052459"/>
            </a:xfrm>
            <a:prstGeom prst="ellipse">
              <a:avLst/>
            </a:prstGeom>
            <a:solidFill>
              <a:srgbClr val="43AEED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3813266" y="2719284"/>
              <a:ext cx="3828842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r>
                <a:rPr lang="en-US" altLang="zh-CN" sz="33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Basic</a:t>
              </a:r>
            </a:p>
            <a:p>
              <a:pPr algn="ctr" defTabSz="685800"/>
              <a:r>
                <a:rPr lang="en-US" altLang="zh-CN" sz="33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Distribution</a:t>
              </a:r>
              <a:endParaRPr lang="zh-CN" altLang="en-US" sz="3300" b="1" dirty="0">
                <a:solidFill>
                  <a:srgbClr val="43AEED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84452" y="4357850"/>
              <a:ext cx="75713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b="1" dirty="0">
                  <a:solidFill>
                    <a:prstClr val="white"/>
                  </a:solidFill>
                  <a:latin typeface="Gurmukhi MN" charset="0"/>
                  <a:ea typeface="Gurmukhi MN" charset="0"/>
                  <a:cs typeface="Gurmukhi MN" charset="0"/>
                </a:rPr>
                <a:t>01</a:t>
              </a:r>
              <a:endParaRPr lang="zh-CN" altLang="en-US" sz="2400" b="1" dirty="0">
                <a:solidFill>
                  <a:prstClr val="white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504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in council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City Planning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68202" y="1840987"/>
            <a:ext cx="1149911" cy="55258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765952" y="4162226"/>
            <a:ext cx="1183623" cy="40471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234950" y="808380"/>
            <a:ext cx="8653556" cy="5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9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exploration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City Planning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248441" y="834003"/>
            <a:ext cx="8740917" cy="55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79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exploration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City Planning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26999" y="924429"/>
            <a:ext cx="8936319" cy="55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Breakdown exploration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Time Series/Efficiency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B587C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City Planning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27000" y="734388"/>
            <a:ext cx="8929594" cy="56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5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227654" y="1001679"/>
            <a:ext cx="4022223" cy="55991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6424" y="1089346"/>
            <a:ext cx="35657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 Type Distribution</a:t>
            </a:r>
            <a:endParaRPr lang="zh-CN" altLang="en-US" sz="2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8857" y="5875565"/>
            <a:ext cx="8904515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%20Shot%202016-12-05%20at%2011.36.26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10" y="1554372"/>
            <a:ext cx="5460771" cy="407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191" y="5565588"/>
            <a:ext cx="9142809" cy="604696"/>
            <a:chOff x="1588" y="6277775"/>
            <a:chExt cx="12190412" cy="806260"/>
          </a:xfrm>
        </p:grpSpPr>
        <p:grpSp>
          <p:nvGrpSpPr>
            <p:cNvPr id="8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94738"/>
              <a:chOff x="274618" y="88605"/>
              <a:chExt cx="11642415" cy="1278317"/>
            </a:xfrm>
            <a:solidFill>
              <a:srgbClr val="3BC5E9"/>
            </a:solidFill>
          </p:grpSpPr>
          <p:sp>
            <p:nvSpPr>
              <p:cNvPr id="16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grpSp>
            <p:nvGrpSpPr>
              <p:cNvPr id="18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1989694" cy="1188124"/>
                <a:chOff x="108004" y="2795694"/>
                <a:chExt cx="1989694" cy="1188124"/>
              </a:xfrm>
              <a:grpFill/>
            </p:grpSpPr>
            <p:sp>
              <p:nvSpPr>
                <p:cNvPr id="25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57651" cy="1089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defTabSz="685800" eaLnBrk="1" hangingPunct="1">
                    <a:defRPr/>
                  </a:pPr>
                  <a:r>
                    <a:rPr lang="en-US" altLang="zh-CN" sz="2700" b="1" dirty="0">
                      <a:solidFill>
                        <a:prstClr val="white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2700" b="1" dirty="0">
                    <a:solidFill>
                      <a:prstClr val="white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6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414265" cy="11881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defTabSz="685800" eaLnBrk="1" hangingPunct="1">
                    <a:defRPr/>
                  </a:pPr>
                  <a:r>
                    <a:rPr lang="en-US" altLang="zh-CN" sz="1500" dirty="0">
                      <a:solidFill>
                        <a:prstClr val="white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defTabSz="685800" eaLnBrk="1" hangingPunct="1">
                    <a:defRPr/>
                  </a:pPr>
                  <a:r>
                    <a:rPr lang="en-US" altLang="zh-CN" sz="1500" dirty="0">
                      <a:solidFill>
                        <a:prstClr val="white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1500" dirty="0">
                    <a:solidFill>
                      <a:prstClr val="white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19" name="文本框 32"/>
              <p:cNvSpPr txBox="1"/>
              <p:nvPr/>
            </p:nvSpPr>
            <p:spPr bwMode="auto">
              <a:xfrm>
                <a:off x="5779445" y="574839"/>
                <a:ext cx="235236" cy="792083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文本框 29"/>
              <p:cNvSpPr txBox="1"/>
              <p:nvPr/>
            </p:nvSpPr>
            <p:spPr bwMode="auto">
              <a:xfrm>
                <a:off x="7542282" y="574840"/>
                <a:ext cx="235236" cy="79208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6"/>
              <p:cNvSpPr txBox="1"/>
              <p:nvPr/>
            </p:nvSpPr>
            <p:spPr bwMode="auto">
              <a:xfrm>
                <a:off x="9212128" y="574840"/>
                <a:ext cx="235236" cy="79208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文本框 23"/>
              <p:cNvSpPr txBox="1"/>
              <p:nvPr/>
            </p:nvSpPr>
            <p:spPr bwMode="auto">
              <a:xfrm>
                <a:off x="10865798" y="574840"/>
                <a:ext cx="235236" cy="79208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文本框 20"/>
              <p:cNvSpPr txBox="1"/>
              <p:nvPr/>
            </p:nvSpPr>
            <p:spPr>
              <a:xfrm>
                <a:off x="389849" y="300752"/>
                <a:ext cx="235236" cy="99010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 sz="24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79192" cy="677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2700" b="1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2700" b="1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1" name="文本框 33"/>
            <p:cNvSpPr txBox="1">
              <a:spLocks noChangeArrowheads="1"/>
            </p:cNvSpPr>
            <p:nvPr/>
          </p:nvSpPr>
          <p:spPr bwMode="auto">
            <a:xfrm>
              <a:off x="5990619" y="6315750"/>
              <a:ext cx="479192" cy="677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2700" b="1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2700" b="1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33"/>
            <p:cNvSpPr txBox="1">
              <a:spLocks noChangeArrowheads="1"/>
            </p:cNvSpPr>
            <p:nvPr/>
          </p:nvSpPr>
          <p:spPr bwMode="auto">
            <a:xfrm>
              <a:off x="8965503" y="6320074"/>
              <a:ext cx="479192" cy="677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2700" b="1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2700" b="1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3" name="文本框 35"/>
            <p:cNvSpPr txBox="1">
              <a:spLocks noChangeArrowheads="1"/>
            </p:cNvSpPr>
            <p:nvPr/>
          </p:nvSpPr>
          <p:spPr bwMode="auto">
            <a:xfrm>
              <a:off x="3809335" y="6291027"/>
              <a:ext cx="1445268" cy="738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1500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5"/>
            <p:cNvSpPr txBox="1">
              <a:spLocks noChangeArrowheads="1"/>
            </p:cNvSpPr>
            <p:nvPr/>
          </p:nvSpPr>
          <p:spPr bwMode="auto">
            <a:xfrm>
              <a:off x="6641523" y="6277775"/>
              <a:ext cx="1787840" cy="738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1500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5"/>
            <p:cNvSpPr txBox="1">
              <a:spLocks noChangeArrowheads="1"/>
            </p:cNvSpPr>
            <p:nvPr/>
          </p:nvSpPr>
          <p:spPr bwMode="auto">
            <a:xfrm>
              <a:off x="9706803" y="6289298"/>
              <a:ext cx="1478952" cy="738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1500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25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227654" y="1001679"/>
            <a:ext cx="4022223" cy="55991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8857" y="5875565"/>
            <a:ext cx="8904515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17"/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3" y="1581003"/>
            <a:ext cx="5784574" cy="4030145"/>
          </a:xfrm>
          <a:prstGeom prst="rect">
            <a:avLst/>
          </a:prstGeom>
        </p:spPr>
      </p:pic>
      <p:sp>
        <p:nvSpPr>
          <p:cNvPr id="10" name="文本框 6"/>
          <p:cNvSpPr txBox="1"/>
          <p:nvPr/>
        </p:nvSpPr>
        <p:spPr>
          <a:xfrm>
            <a:off x="506424" y="1089346"/>
            <a:ext cx="35657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 Type Distribution</a:t>
            </a:r>
            <a:endParaRPr lang="zh-CN" altLang="en-US" sz="2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91" y="5565588"/>
            <a:ext cx="9142809" cy="604696"/>
            <a:chOff x="1588" y="6277775"/>
            <a:chExt cx="12190412" cy="806260"/>
          </a:xfrm>
        </p:grpSpPr>
        <p:grpSp>
          <p:nvGrpSpPr>
            <p:cNvPr id="12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94738"/>
              <a:chOff x="274618" y="88605"/>
              <a:chExt cx="11642415" cy="1278317"/>
            </a:xfrm>
            <a:solidFill>
              <a:srgbClr val="3BC5E9"/>
            </a:solidFill>
          </p:grpSpPr>
          <p:sp>
            <p:nvSpPr>
              <p:cNvPr id="19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grpSp>
            <p:nvGrpSpPr>
              <p:cNvPr id="21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1989694" cy="1188124"/>
                <a:chOff x="108004" y="2795694"/>
                <a:chExt cx="1989694" cy="1188124"/>
              </a:xfrm>
              <a:grpFill/>
            </p:grpSpPr>
            <p:sp>
              <p:nvSpPr>
                <p:cNvPr id="28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57651" cy="1089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defTabSz="685800" eaLnBrk="1" hangingPunct="1">
                    <a:defRPr/>
                  </a:pPr>
                  <a:r>
                    <a:rPr lang="en-US" altLang="zh-CN" sz="2700" b="1" dirty="0">
                      <a:solidFill>
                        <a:prstClr val="white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2700" b="1" dirty="0">
                    <a:solidFill>
                      <a:prstClr val="white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414265" cy="11881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defTabSz="685800" eaLnBrk="1" hangingPunct="1">
                    <a:defRPr/>
                  </a:pPr>
                  <a:r>
                    <a:rPr lang="en-US" altLang="zh-CN" sz="1500" dirty="0">
                      <a:solidFill>
                        <a:prstClr val="white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defTabSz="685800" eaLnBrk="1" hangingPunct="1">
                    <a:defRPr/>
                  </a:pPr>
                  <a:r>
                    <a:rPr lang="en-US" altLang="zh-CN" sz="1500" dirty="0">
                      <a:solidFill>
                        <a:prstClr val="white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1500" dirty="0">
                    <a:solidFill>
                      <a:prstClr val="white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3" name="文本框 32"/>
              <p:cNvSpPr txBox="1"/>
              <p:nvPr/>
            </p:nvSpPr>
            <p:spPr bwMode="auto">
              <a:xfrm>
                <a:off x="5779445" y="574839"/>
                <a:ext cx="235236" cy="792083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文本框 29"/>
              <p:cNvSpPr txBox="1"/>
              <p:nvPr/>
            </p:nvSpPr>
            <p:spPr bwMode="auto">
              <a:xfrm>
                <a:off x="7542282" y="574840"/>
                <a:ext cx="235236" cy="79208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文本框 26"/>
              <p:cNvSpPr txBox="1"/>
              <p:nvPr/>
            </p:nvSpPr>
            <p:spPr bwMode="auto">
              <a:xfrm>
                <a:off x="9212128" y="574840"/>
                <a:ext cx="235236" cy="79208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文本框 23"/>
              <p:cNvSpPr txBox="1"/>
              <p:nvPr/>
            </p:nvSpPr>
            <p:spPr bwMode="auto">
              <a:xfrm>
                <a:off x="10865798" y="574840"/>
                <a:ext cx="235236" cy="79208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文本框 20"/>
              <p:cNvSpPr txBox="1"/>
              <p:nvPr/>
            </p:nvSpPr>
            <p:spPr>
              <a:xfrm>
                <a:off x="389849" y="300752"/>
                <a:ext cx="235236" cy="99010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 sz="24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79192" cy="677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2700" b="1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2700" b="1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5990619" y="6315750"/>
              <a:ext cx="479192" cy="677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2700" b="1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2700" b="1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8965503" y="6320074"/>
              <a:ext cx="479192" cy="677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2700" b="1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2700" b="1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3809335" y="6291027"/>
              <a:ext cx="1445268" cy="738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1500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6641523" y="6277775"/>
              <a:ext cx="1787840" cy="738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1500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9706803" y="6289298"/>
              <a:ext cx="1478952" cy="738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1500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44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/>
          <p:nvPr/>
        </p:nvSpPr>
        <p:spPr>
          <a:xfrm flipH="1">
            <a:off x="227654" y="1001679"/>
            <a:ext cx="4022223" cy="559919"/>
          </a:xfrm>
          <a:custGeom>
            <a:avLst/>
            <a:gdLst>
              <a:gd name="connsiteX0" fmla="*/ 0 w 4457700"/>
              <a:gd name="connsiteY0" fmla="*/ 0 h 647700"/>
              <a:gd name="connsiteX1" fmla="*/ 4457700 w 4457700"/>
              <a:gd name="connsiteY1" fmla="*/ 0 h 647700"/>
              <a:gd name="connsiteX2" fmla="*/ 4457700 w 4457700"/>
              <a:gd name="connsiteY2" fmla="*/ 647700 h 647700"/>
              <a:gd name="connsiteX3" fmla="*/ 0 w 4457700"/>
              <a:gd name="connsiteY3" fmla="*/ 647700 h 647700"/>
              <a:gd name="connsiteX4" fmla="*/ 0 w 4457700"/>
              <a:gd name="connsiteY4" fmla="*/ 0 h 6477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457700 w 4754880"/>
              <a:gd name="connsiteY2" fmla="*/ 72390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0 w 4754880"/>
              <a:gd name="connsiteY0" fmla="*/ 76200 h 723900"/>
              <a:gd name="connsiteX1" fmla="*/ 4754880 w 4754880"/>
              <a:gd name="connsiteY1" fmla="*/ 0 h 723900"/>
              <a:gd name="connsiteX2" fmla="*/ 4511040 w 4754880"/>
              <a:gd name="connsiteY2" fmla="*/ 617220 h 723900"/>
              <a:gd name="connsiteX3" fmla="*/ 0 w 4754880"/>
              <a:gd name="connsiteY3" fmla="*/ 723900 h 723900"/>
              <a:gd name="connsiteX4" fmla="*/ 0 w 4754880"/>
              <a:gd name="connsiteY4" fmla="*/ 76200 h 723900"/>
              <a:gd name="connsiteX0" fmla="*/ 152400 w 4907280"/>
              <a:gd name="connsiteY0" fmla="*/ 76200 h 617220"/>
              <a:gd name="connsiteX1" fmla="*/ 4907280 w 4907280"/>
              <a:gd name="connsiteY1" fmla="*/ 0 h 617220"/>
              <a:gd name="connsiteX2" fmla="*/ 4663440 w 4907280"/>
              <a:gd name="connsiteY2" fmla="*/ 617220 h 617220"/>
              <a:gd name="connsiteX3" fmla="*/ 0 w 4907280"/>
              <a:gd name="connsiteY3" fmla="*/ 563880 h 617220"/>
              <a:gd name="connsiteX4" fmla="*/ 152400 w 4907280"/>
              <a:gd name="connsiteY4" fmla="*/ 7620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7280" h="617220">
                <a:moveTo>
                  <a:pt x="152400" y="76200"/>
                </a:moveTo>
                <a:lnTo>
                  <a:pt x="4907280" y="0"/>
                </a:lnTo>
                <a:lnTo>
                  <a:pt x="4663440" y="617220"/>
                </a:lnTo>
                <a:lnTo>
                  <a:pt x="0" y="563880"/>
                </a:lnTo>
                <a:lnTo>
                  <a:pt x="152400" y="76200"/>
                </a:lnTo>
                <a:close/>
              </a:path>
            </a:pathLst>
          </a:custGeom>
          <a:solidFill>
            <a:srgbClr val="3BC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302" y="1099285"/>
            <a:ext cx="35657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</a:t>
            </a:r>
            <a:r>
              <a:rPr lang="zh-CN" altLang="en-US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Sources</a:t>
            </a:r>
            <a:endParaRPr lang="zh-CN" altLang="en-US" sz="2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08857" y="5875565"/>
            <a:ext cx="8904515" cy="0"/>
          </a:xfrm>
          <a:prstGeom prst="line">
            <a:avLst/>
          </a:prstGeom>
          <a:ln w="15875">
            <a:solidFill>
              <a:srgbClr val="3BC5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4864" y="1574656"/>
            <a:ext cx="6849502" cy="408647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91" y="5565588"/>
            <a:ext cx="9142809" cy="604696"/>
            <a:chOff x="1588" y="6277775"/>
            <a:chExt cx="12190412" cy="806260"/>
          </a:xfrm>
        </p:grpSpPr>
        <p:grpSp>
          <p:nvGrpSpPr>
            <p:cNvPr id="12" name="组合 12"/>
            <p:cNvGrpSpPr>
              <a:grpSpLocks/>
            </p:cNvGrpSpPr>
            <p:nvPr/>
          </p:nvGrpSpPr>
          <p:grpSpPr bwMode="auto">
            <a:xfrm>
              <a:off x="1588" y="6289297"/>
              <a:ext cx="12190412" cy="794738"/>
              <a:chOff x="274618" y="88605"/>
              <a:chExt cx="11642415" cy="1278317"/>
            </a:xfrm>
            <a:solidFill>
              <a:srgbClr val="3BC5E9"/>
            </a:solidFill>
          </p:grpSpPr>
          <p:sp>
            <p:nvSpPr>
              <p:cNvPr id="19" name="矩形 13"/>
              <p:cNvSpPr/>
              <p:nvPr/>
            </p:nvSpPr>
            <p:spPr>
              <a:xfrm>
                <a:off x="274618" y="150445"/>
                <a:ext cx="11642415" cy="10203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4"/>
              <p:cNvSpPr/>
              <p:nvPr/>
            </p:nvSpPr>
            <p:spPr>
              <a:xfrm>
                <a:off x="274618" y="242397"/>
                <a:ext cx="11642415" cy="7939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>
                  <a:solidFill>
                    <a:srgbClr val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grpSp>
            <p:nvGrpSpPr>
              <p:cNvPr id="21" name="组合 15"/>
              <p:cNvGrpSpPr>
                <a:grpSpLocks/>
              </p:cNvGrpSpPr>
              <p:nvPr/>
            </p:nvGrpSpPr>
            <p:grpSpPr bwMode="auto">
              <a:xfrm>
                <a:off x="686225" y="88605"/>
                <a:ext cx="1989694" cy="1188124"/>
                <a:chOff x="108004" y="2795694"/>
                <a:chExt cx="1989694" cy="1188124"/>
              </a:xfrm>
              <a:grpFill/>
            </p:grpSpPr>
            <p:sp>
              <p:nvSpPr>
                <p:cNvPr id="28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108004" y="2894334"/>
                  <a:ext cx="457651" cy="1089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defTabSz="685800" eaLnBrk="1" hangingPunct="1">
                    <a:defRPr/>
                  </a:pPr>
                  <a:r>
                    <a:rPr lang="en-US" altLang="zh-CN" sz="2700" b="1" dirty="0">
                      <a:solidFill>
                        <a:prstClr val="white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1</a:t>
                  </a:r>
                  <a:endParaRPr lang="zh-CN" altLang="en-US" sz="2700" b="1" dirty="0">
                    <a:solidFill>
                      <a:prstClr val="white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  <p:sp>
              <p:nvSpPr>
                <p:cNvPr id="2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683433" y="2795694"/>
                  <a:ext cx="1414265" cy="11881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Arial" charset="0"/>
                    </a:defRPr>
                  </a:lvl9pPr>
                </a:lstStyle>
                <a:p>
                  <a:pPr defTabSz="685800" eaLnBrk="1" hangingPunct="1">
                    <a:defRPr/>
                  </a:pPr>
                  <a:r>
                    <a:rPr lang="en-US" altLang="zh-CN" sz="1500" dirty="0">
                      <a:solidFill>
                        <a:prstClr val="white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Basic</a:t>
                  </a:r>
                </a:p>
                <a:p>
                  <a:pPr defTabSz="685800" eaLnBrk="1" hangingPunct="1">
                    <a:defRPr/>
                  </a:pPr>
                  <a:r>
                    <a:rPr lang="en-US" altLang="zh-CN" sz="1500" dirty="0">
                      <a:solidFill>
                        <a:prstClr val="white"/>
                      </a:solidFill>
                      <a:latin typeface="Gurmukhi MN" charset="0"/>
                      <a:ea typeface="Gurmukhi MN" charset="0"/>
                      <a:cs typeface="Gurmukhi MN" charset="0"/>
                    </a:rPr>
                    <a:t>Distribution</a:t>
                  </a:r>
                  <a:endParaRPr lang="zh-CN" altLang="en-US" sz="1500" dirty="0">
                    <a:solidFill>
                      <a:prstClr val="white"/>
                    </a:solidFill>
                    <a:latin typeface="Gurmukhi MN" charset="0"/>
                    <a:ea typeface="Gurmukhi MN" charset="0"/>
                    <a:cs typeface="Gurmukhi MN" charset="0"/>
                  </a:endParaRPr>
                </a:p>
              </p:txBody>
            </p:sp>
          </p:grpSp>
          <p:sp>
            <p:nvSpPr>
              <p:cNvPr id="23" name="文本框 32"/>
              <p:cNvSpPr txBox="1"/>
              <p:nvPr/>
            </p:nvSpPr>
            <p:spPr bwMode="auto">
              <a:xfrm>
                <a:off x="5779445" y="574839"/>
                <a:ext cx="235236" cy="792083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文本框 29"/>
              <p:cNvSpPr txBox="1"/>
              <p:nvPr/>
            </p:nvSpPr>
            <p:spPr bwMode="auto">
              <a:xfrm>
                <a:off x="7542282" y="574840"/>
                <a:ext cx="235236" cy="79208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文本框 26"/>
              <p:cNvSpPr txBox="1"/>
              <p:nvPr/>
            </p:nvSpPr>
            <p:spPr bwMode="auto">
              <a:xfrm>
                <a:off x="9212128" y="574840"/>
                <a:ext cx="235236" cy="79208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文本框 23"/>
              <p:cNvSpPr txBox="1"/>
              <p:nvPr/>
            </p:nvSpPr>
            <p:spPr bwMode="auto">
              <a:xfrm>
                <a:off x="10865798" y="574840"/>
                <a:ext cx="235236" cy="79208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>
                  <a:solidFill>
                    <a:srgbClr val="376092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文本框 20"/>
              <p:cNvSpPr txBox="1"/>
              <p:nvPr/>
            </p:nvSpPr>
            <p:spPr>
              <a:xfrm>
                <a:off x="389849" y="300752"/>
                <a:ext cx="235236" cy="99010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Arial" charset="0"/>
                  </a:defRPr>
                </a:lvl9pPr>
              </a:lstStyle>
              <a:p>
                <a:pPr defTabSz="685800" eaLnBrk="1" hangingPunct="1">
                  <a:defRPr/>
                </a:pPr>
                <a:endParaRPr lang="zh-CN" altLang="en-US" sz="2400" dirty="0">
                  <a:solidFill>
                    <a:prstClr val="white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" name="文本框 33"/>
            <p:cNvSpPr txBox="1">
              <a:spLocks noChangeArrowheads="1"/>
            </p:cNvSpPr>
            <p:nvPr/>
          </p:nvSpPr>
          <p:spPr bwMode="auto">
            <a:xfrm>
              <a:off x="3110404" y="6349318"/>
              <a:ext cx="479192" cy="677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2700" b="1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2</a:t>
              </a:r>
              <a:endParaRPr lang="zh-CN" altLang="en-US" sz="2700" b="1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4" name="文本框 33"/>
            <p:cNvSpPr txBox="1">
              <a:spLocks noChangeArrowheads="1"/>
            </p:cNvSpPr>
            <p:nvPr/>
          </p:nvSpPr>
          <p:spPr bwMode="auto">
            <a:xfrm>
              <a:off x="5990619" y="6315750"/>
              <a:ext cx="479192" cy="677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2700" b="1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3</a:t>
              </a:r>
              <a:endParaRPr lang="zh-CN" altLang="en-US" sz="2700" b="1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5" name="文本框 33"/>
            <p:cNvSpPr txBox="1">
              <a:spLocks noChangeArrowheads="1"/>
            </p:cNvSpPr>
            <p:nvPr/>
          </p:nvSpPr>
          <p:spPr bwMode="auto">
            <a:xfrm>
              <a:off x="8965503" y="6320074"/>
              <a:ext cx="479192" cy="67710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2700" b="1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4</a:t>
              </a:r>
              <a:endParaRPr lang="zh-CN" altLang="en-US" sz="2700" b="1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6" name="文本框 35"/>
            <p:cNvSpPr txBox="1">
              <a:spLocks noChangeArrowheads="1"/>
            </p:cNvSpPr>
            <p:nvPr/>
          </p:nvSpPr>
          <p:spPr bwMode="auto">
            <a:xfrm>
              <a:off x="3809335" y="6291027"/>
              <a:ext cx="1445268" cy="738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1500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7" name="文本框 35"/>
            <p:cNvSpPr txBox="1">
              <a:spLocks noChangeArrowheads="1"/>
            </p:cNvSpPr>
            <p:nvPr/>
          </p:nvSpPr>
          <p:spPr bwMode="auto">
            <a:xfrm>
              <a:off x="6641523" y="6277775"/>
              <a:ext cx="1787840" cy="738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Map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with</a:t>
              </a:r>
            </a:p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Real-time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Data</a:t>
              </a:r>
              <a:endParaRPr lang="zh-CN" altLang="en-US" sz="1500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8" name="文本框 35"/>
            <p:cNvSpPr txBox="1">
              <a:spLocks noChangeArrowheads="1"/>
            </p:cNvSpPr>
            <p:nvPr/>
          </p:nvSpPr>
          <p:spPr bwMode="auto">
            <a:xfrm>
              <a:off x="9706803" y="6289298"/>
              <a:ext cx="1478952" cy="7386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de-DE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+mn-ea"/>
                  <a:cs typeface="Arial" charset="0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Smart</a:t>
              </a:r>
              <a:r>
                <a:rPr lang="zh-CN" altLang="en-US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LA</a:t>
              </a:r>
            </a:p>
            <a:p>
              <a:pPr defTabSz="685800" eaLnBrk="1" hangingPunct="1">
                <a:defRPr/>
              </a:pPr>
              <a:r>
                <a:rPr lang="en-US" altLang="zh-CN" sz="1500" dirty="0">
                  <a:solidFill>
                    <a:srgbClr val="44546A">
                      <a:lumMod val="20000"/>
                      <a:lumOff val="80000"/>
                    </a:srgbClr>
                  </a:solidFill>
                  <a:latin typeface="Gurmukhi MN" charset="0"/>
                  <a:ea typeface="Gurmukhi MN" charset="0"/>
                  <a:cs typeface="Gurmukhi MN" charset="0"/>
                </a:rPr>
                <a:t>Suggestions</a:t>
              </a:r>
              <a:endParaRPr lang="zh-CN" altLang="en-US" sz="1500" dirty="0">
                <a:solidFill>
                  <a:srgbClr val="44546A">
                    <a:lumMod val="20000"/>
                    <a:lumOff val="80000"/>
                  </a:srgbClr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290962" y="1497451"/>
            <a:ext cx="263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Handle Time by Request</a:t>
            </a:r>
            <a:r>
              <a:rPr lang="zh-CN" altLang="en-US" sz="1350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350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Source</a:t>
            </a:r>
            <a:endParaRPr lang="en-US" sz="1350" b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94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625716" y="1844399"/>
            <a:ext cx="3916631" cy="3238038"/>
            <a:chOff x="3500954" y="1316199"/>
            <a:chExt cx="5222175" cy="4317384"/>
          </a:xfrm>
        </p:grpSpPr>
        <p:sp>
          <p:nvSpPr>
            <p:cNvPr id="2" name="椭圆 1"/>
            <p:cNvSpPr/>
            <p:nvPr/>
          </p:nvSpPr>
          <p:spPr>
            <a:xfrm>
              <a:off x="6921136" y="3699374"/>
              <a:ext cx="1801993" cy="1801993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3854810" y="1670055"/>
              <a:ext cx="3750942" cy="375094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r>
                <a:rPr lang="en-US" altLang="zh-CN" sz="1350" dirty="0">
                  <a:solidFill>
                    <a:sysClr val="window" lastClr="FFFFFF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endParaRPr lang="zh-CN" altLang="en-US" sz="1350" dirty="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500954" y="1316199"/>
              <a:ext cx="4317383" cy="4317384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7125969" y="3904208"/>
              <a:ext cx="1474103" cy="1474103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7336791" y="4115030"/>
              <a:ext cx="1052459" cy="1052459"/>
            </a:xfrm>
            <a:prstGeom prst="ellipse">
              <a:avLst/>
            </a:prstGeom>
            <a:solidFill>
              <a:srgbClr val="43AEED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zh-CN" altLang="en-US" sz="1350">
                <a:solidFill>
                  <a:sysClr val="window" lastClr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3813266" y="2719284"/>
              <a:ext cx="3828842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r>
                <a:rPr lang="en-US" altLang="zh-CN" sz="33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Time</a:t>
              </a:r>
              <a:r>
                <a:rPr lang="zh-CN" altLang="en-US" sz="33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 </a:t>
              </a:r>
              <a:r>
                <a:rPr lang="en-US" altLang="zh-CN" sz="33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Series</a:t>
              </a:r>
            </a:p>
            <a:p>
              <a:pPr algn="ctr" defTabSz="685800"/>
              <a:r>
                <a:rPr lang="en-US" altLang="zh-CN" sz="3300" b="1" dirty="0">
                  <a:solidFill>
                    <a:srgbClr val="43AEED"/>
                  </a:solidFill>
                  <a:latin typeface="Gurmukhi MN" charset="0"/>
                  <a:ea typeface="Gurmukhi MN" charset="0"/>
                  <a:cs typeface="Gurmukhi MN" charset="0"/>
                </a:rPr>
                <a:t>Efficiency</a:t>
              </a:r>
              <a:endParaRPr lang="zh-CN" altLang="en-US" sz="3300" b="1" dirty="0">
                <a:solidFill>
                  <a:srgbClr val="43AEED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84452" y="4318094"/>
              <a:ext cx="75713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b="1" dirty="0">
                  <a:solidFill>
                    <a:prstClr val="white"/>
                  </a:solidFill>
                  <a:latin typeface="Gurmukhi MN" charset="0"/>
                  <a:ea typeface="Gurmukhi MN" charset="0"/>
                  <a:cs typeface="Gurmukhi MN" charset="0"/>
                </a:rPr>
                <a:t>02</a:t>
              </a:r>
              <a:endParaRPr lang="zh-CN" altLang="en-US" sz="2400" b="1" dirty="0">
                <a:solidFill>
                  <a:prstClr val="white"/>
                </a:solidFill>
                <a:latin typeface="Gurmukhi MN" charset="0"/>
                <a:ea typeface="Gurmukhi MN" charset="0"/>
                <a:cs typeface="Gurmukhi M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25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Heatmap of request and handle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71979" y="937876"/>
            <a:ext cx="8957721" cy="530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232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/>
              <a:t>Heatmap of request and handle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2075" y="6487293"/>
            <a:ext cx="158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6750" y="6487293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b="1" baseline="0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Series/Efficiency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2646" y="6487293"/>
            <a:ext cx="107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2042" y="6476998"/>
            <a:ext cx="118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City Planning</a:t>
            </a:r>
            <a:endParaRPr lang="en-US" sz="1200" b="1" dirty="0">
              <a:solidFill>
                <a:schemeClr val="accent3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000" y="6476999"/>
            <a:ext cx="97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Overview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94929" y="6487293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34197" y="686960"/>
            <a:ext cx="8489531" cy="371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74811" y="844298"/>
            <a:ext cx="8868336" cy="56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54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rgbClr val="990000"/>
      </a:dk1>
      <a:lt1>
        <a:sysClr val="window" lastClr="FFFFFF"/>
      </a:lt1>
      <a:dk2>
        <a:srgbClr val="323232"/>
      </a:dk2>
      <a:lt2>
        <a:srgbClr val="E3DED1"/>
      </a:lt2>
      <a:accent1>
        <a:srgbClr val="FFCC00"/>
      </a:accent1>
      <a:accent2>
        <a:srgbClr val="991B1E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278BA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z="2800" dirty="0">
            <a:solidFill>
              <a:srgbClr val="278BA5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512</Words>
  <Application>Microsoft Office PowerPoint</Application>
  <PresentationFormat>On-screen Show (4:3)</PresentationFormat>
  <Paragraphs>248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DFPLiSong-Bd</vt:lpstr>
      <vt:lpstr>Gurmukhi MN</vt:lpstr>
      <vt:lpstr>宋体</vt:lpstr>
      <vt:lpstr>微软雅黑</vt:lpstr>
      <vt:lpstr>Arial</vt:lpstr>
      <vt:lpstr>Calibri</vt:lpstr>
      <vt:lpstr>Calibri Light</vt:lpstr>
      <vt:lpstr>Times New Roman</vt:lpstr>
      <vt:lpstr>Office Theme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Heatmap of request and handle</vt:lpstr>
      <vt:lpstr>Heatmap of request and handle</vt:lpstr>
      <vt:lpstr>Time Series of impact and efficiency</vt:lpstr>
      <vt:lpstr>Time Series of impact and efficiency</vt:lpstr>
      <vt:lpstr>General Pattern – frequent request</vt:lpstr>
      <vt:lpstr>General Pattern – star department</vt:lpstr>
      <vt:lpstr>Matching department with request</vt:lpstr>
      <vt:lpstr>PowerPoint Presentation</vt:lpstr>
      <vt:lpstr>PowerPoint Presentation</vt:lpstr>
      <vt:lpstr>Background map</vt:lpstr>
      <vt:lpstr>General pattern – with population</vt:lpstr>
      <vt:lpstr>General pattern – with income</vt:lpstr>
      <vt:lpstr>Abnormality</vt:lpstr>
      <vt:lpstr>General Pattern - Feedback</vt:lpstr>
      <vt:lpstr>General pattern – Water Waste</vt:lpstr>
      <vt:lpstr>Special features – streetlight issue</vt:lpstr>
      <vt:lpstr>Special features – tourist attraction</vt:lpstr>
      <vt:lpstr>PowerPoint Presentation</vt:lpstr>
      <vt:lpstr>Special features</vt:lpstr>
      <vt:lpstr>Abnormality</vt:lpstr>
      <vt:lpstr>Breakdown in population map</vt:lpstr>
      <vt:lpstr>Breakdown in income map</vt:lpstr>
      <vt:lpstr>Breakdown in council map</vt:lpstr>
      <vt:lpstr>Breakdown exploration</vt:lpstr>
      <vt:lpstr>Breakdown exploration</vt:lpstr>
      <vt:lpstr>Breakdown exploration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Yifan Wu</cp:lastModifiedBy>
  <cp:revision>77</cp:revision>
  <dcterms:created xsi:type="dcterms:W3CDTF">2011-12-10T00:14:42Z</dcterms:created>
  <dcterms:modified xsi:type="dcterms:W3CDTF">2016-12-07T21:16:45Z</dcterms:modified>
</cp:coreProperties>
</file>